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32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6" r:id="rId20"/>
    <p:sldId id="278" r:id="rId21"/>
    <p:sldId id="279" r:id="rId22"/>
    <p:sldId id="280" r:id="rId23"/>
    <p:sldId id="281" r:id="rId24"/>
    <p:sldId id="284" r:id="rId25"/>
    <p:sldId id="285" r:id="rId26"/>
    <p:sldId id="287" r:id="rId27"/>
    <p:sldId id="288" r:id="rId28"/>
    <p:sldId id="289" r:id="rId29"/>
    <p:sldId id="290" r:id="rId30"/>
    <p:sldId id="291" r:id="rId3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7" d="100"/>
          <a:sy n="97" d="100"/>
        </p:scale>
        <p:origin x="-606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7680373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2ee5a60ea7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33463" y="647700"/>
            <a:ext cx="3108325" cy="17478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" name="Google Shape;53;g2ee5a60ea78_0_0:notes"/>
          <p:cNvSpPr txBox="1">
            <a:spLocks noGrp="1"/>
          </p:cNvSpPr>
          <p:nvPr>
            <p:ph type="body" idx="1"/>
          </p:nvPr>
        </p:nvSpPr>
        <p:spPr>
          <a:xfrm>
            <a:off x="517585" y="2492347"/>
            <a:ext cx="4140600" cy="20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50" tIns="31625" rIns="63250" bIns="31625" anchor="t" anchorCtr="0">
            <a:noAutofit/>
          </a:bodyPr>
          <a:lstStyle/>
          <a:p>
            <a:pPr marL="3175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</a:endParaRPr>
          </a:p>
        </p:txBody>
      </p:sp>
      <p:sp>
        <p:nvSpPr>
          <p:cNvPr id="54" name="Google Shape;54;g2ee5a60ea78_0_0:notes"/>
          <p:cNvSpPr txBox="1">
            <a:spLocks noGrp="1"/>
          </p:cNvSpPr>
          <p:nvPr>
            <p:ph type="sldNum" idx="12"/>
          </p:nvPr>
        </p:nvSpPr>
        <p:spPr>
          <a:xfrm>
            <a:off x="2931783" y="4919059"/>
            <a:ext cx="2242800" cy="2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50" tIns="31625" rIns="63250" bIns="316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ru" sz="1000"/>
              <a:t>1</a:t>
            </a:fld>
            <a:endParaRPr sz="10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ee5a60ea78_0_4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16363" y="647363"/>
            <a:ext cx="4143300" cy="1747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6" name="Google Shape;156;g2ee5a60ea78_0_409:notes"/>
          <p:cNvSpPr txBox="1">
            <a:spLocks noGrp="1"/>
          </p:cNvSpPr>
          <p:nvPr>
            <p:ph type="body" idx="1"/>
          </p:nvPr>
        </p:nvSpPr>
        <p:spPr>
          <a:xfrm>
            <a:off x="517585" y="2492347"/>
            <a:ext cx="4140600" cy="20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50" tIns="31625" rIns="63250" bIns="31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endParaRPr dirty="0"/>
          </a:p>
        </p:txBody>
      </p:sp>
      <p:sp>
        <p:nvSpPr>
          <p:cNvPr id="157" name="Google Shape;157;g2ee5a60ea78_0_409:notes"/>
          <p:cNvSpPr txBox="1">
            <a:spLocks noGrp="1"/>
          </p:cNvSpPr>
          <p:nvPr>
            <p:ph type="sldNum" idx="12"/>
          </p:nvPr>
        </p:nvSpPr>
        <p:spPr>
          <a:xfrm>
            <a:off x="2931783" y="4919059"/>
            <a:ext cx="2242800" cy="2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50" tIns="31625" rIns="63250" bIns="316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ru" sz="1000"/>
              <a:t>10</a:t>
            </a:fld>
            <a:endParaRPr sz="10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ee5a60ea78_0_4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16363" y="647363"/>
            <a:ext cx="4143300" cy="1747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6" name="Google Shape;176;g2ee5a60ea78_0_482:notes"/>
          <p:cNvSpPr txBox="1">
            <a:spLocks noGrp="1"/>
          </p:cNvSpPr>
          <p:nvPr>
            <p:ph type="body" idx="1"/>
          </p:nvPr>
        </p:nvSpPr>
        <p:spPr>
          <a:xfrm>
            <a:off x="517585" y="2492347"/>
            <a:ext cx="4140600" cy="20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425" tIns="32200" rIns="64425" bIns="32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sz="1200" dirty="0">
              <a:solidFill>
                <a:schemeClr val="dk1"/>
              </a:solidFill>
            </a:endParaRPr>
          </a:p>
        </p:txBody>
      </p:sp>
      <p:sp>
        <p:nvSpPr>
          <p:cNvPr id="177" name="Google Shape;177;g2ee5a60ea78_0_482:notes"/>
          <p:cNvSpPr txBox="1">
            <a:spLocks noGrp="1"/>
          </p:cNvSpPr>
          <p:nvPr>
            <p:ph type="sldNum" idx="12"/>
          </p:nvPr>
        </p:nvSpPr>
        <p:spPr>
          <a:xfrm>
            <a:off x="2931783" y="4919059"/>
            <a:ext cx="2242800" cy="2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425" tIns="32200" rIns="64425" bIns="322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ru" sz="1000"/>
              <a:t>11</a:t>
            </a:fld>
            <a:endParaRPr sz="10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ee5a60ea78_0_3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16363" y="647363"/>
            <a:ext cx="4143300" cy="1747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8" name="Google Shape;188;g2ee5a60ea78_0_324:notes"/>
          <p:cNvSpPr txBox="1">
            <a:spLocks noGrp="1"/>
          </p:cNvSpPr>
          <p:nvPr>
            <p:ph type="body" idx="1"/>
          </p:nvPr>
        </p:nvSpPr>
        <p:spPr>
          <a:xfrm>
            <a:off x="517585" y="2492347"/>
            <a:ext cx="4140600" cy="20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50" tIns="31625" rIns="63250" bIns="316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solidFill>
                <a:schemeClr val="dk1"/>
              </a:solidFill>
            </a:endParaRPr>
          </a:p>
        </p:txBody>
      </p:sp>
      <p:sp>
        <p:nvSpPr>
          <p:cNvPr id="189" name="Google Shape;189;g2ee5a60ea78_0_324:notes"/>
          <p:cNvSpPr txBox="1">
            <a:spLocks noGrp="1"/>
          </p:cNvSpPr>
          <p:nvPr>
            <p:ph type="sldNum" idx="12"/>
          </p:nvPr>
        </p:nvSpPr>
        <p:spPr>
          <a:xfrm>
            <a:off x="2931783" y="4919059"/>
            <a:ext cx="2242800" cy="2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50" tIns="31625" rIns="63250" bIns="316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ru" sz="1000"/>
              <a:t>12</a:t>
            </a:fld>
            <a:endParaRPr sz="10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ef18d2e61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16363" y="647363"/>
            <a:ext cx="4143300" cy="1747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9" name="Google Shape;199;g2ef18d2e61c_1_0:notes"/>
          <p:cNvSpPr txBox="1">
            <a:spLocks noGrp="1"/>
          </p:cNvSpPr>
          <p:nvPr>
            <p:ph type="body" idx="1"/>
          </p:nvPr>
        </p:nvSpPr>
        <p:spPr>
          <a:xfrm>
            <a:off x="517585" y="2492347"/>
            <a:ext cx="4140600" cy="20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50" tIns="31625" rIns="63250" bIns="316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solidFill>
                <a:schemeClr val="dk1"/>
              </a:solidFill>
            </a:endParaRPr>
          </a:p>
        </p:txBody>
      </p:sp>
      <p:sp>
        <p:nvSpPr>
          <p:cNvPr id="200" name="Google Shape;200;g2ef18d2e61c_1_0:notes"/>
          <p:cNvSpPr txBox="1">
            <a:spLocks noGrp="1"/>
          </p:cNvSpPr>
          <p:nvPr>
            <p:ph type="sldNum" idx="12"/>
          </p:nvPr>
        </p:nvSpPr>
        <p:spPr>
          <a:xfrm>
            <a:off x="2931783" y="4919059"/>
            <a:ext cx="2242800" cy="2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50" tIns="31625" rIns="63250" bIns="316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ru" sz="1000"/>
              <a:t>13</a:t>
            </a:fld>
            <a:endParaRPr sz="10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ee5a60ea78_0_3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16363" y="647363"/>
            <a:ext cx="4143300" cy="1747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7" name="Google Shape;207;g2ee5a60ea78_0_373:notes"/>
          <p:cNvSpPr txBox="1">
            <a:spLocks noGrp="1"/>
          </p:cNvSpPr>
          <p:nvPr>
            <p:ph type="body" idx="1"/>
          </p:nvPr>
        </p:nvSpPr>
        <p:spPr>
          <a:xfrm>
            <a:off x="517585" y="2492347"/>
            <a:ext cx="4140600" cy="20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425" tIns="32200" rIns="64425" bIns="322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sz="1200" dirty="0">
              <a:solidFill>
                <a:schemeClr val="dk1"/>
              </a:solidFill>
            </a:endParaRPr>
          </a:p>
        </p:txBody>
      </p:sp>
      <p:sp>
        <p:nvSpPr>
          <p:cNvPr id="208" name="Google Shape;208;g2ee5a60ea78_0_373:notes"/>
          <p:cNvSpPr txBox="1">
            <a:spLocks noGrp="1"/>
          </p:cNvSpPr>
          <p:nvPr>
            <p:ph type="sldNum" idx="12"/>
          </p:nvPr>
        </p:nvSpPr>
        <p:spPr>
          <a:xfrm>
            <a:off x="2931783" y="4919059"/>
            <a:ext cx="2242800" cy="2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425" tIns="32200" rIns="64425" bIns="322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ru" sz="1000"/>
              <a:t>14</a:t>
            </a:fld>
            <a:endParaRPr sz="10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ee5a60ea78_0_3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16364" y="647363"/>
            <a:ext cx="4143300" cy="1747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" name="Google Shape;218;g2ee5a60ea78_0_398:notes"/>
          <p:cNvSpPr txBox="1">
            <a:spLocks noGrp="1"/>
          </p:cNvSpPr>
          <p:nvPr>
            <p:ph type="body" idx="1"/>
          </p:nvPr>
        </p:nvSpPr>
        <p:spPr>
          <a:xfrm>
            <a:off x="517585" y="2492347"/>
            <a:ext cx="4140600" cy="20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50" tIns="31625" rIns="63250" bIns="316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dk1"/>
              </a:solidFill>
            </a:endParaRPr>
          </a:p>
        </p:txBody>
      </p:sp>
      <p:sp>
        <p:nvSpPr>
          <p:cNvPr id="219" name="Google Shape;219;g2ee5a60ea78_0_398:notes"/>
          <p:cNvSpPr txBox="1">
            <a:spLocks noGrp="1"/>
          </p:cNvSpPr>
          <p:nvPr>
            <p:ph type="sldNum" idx="12"/>
          </p:nvPr>
        </p:nvSpPr>
        <p:spPr>
          <a:xfrm>
            <a:off x="2931783" y="4919059"/>
            <a:ext cx="2242800" cy="2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50" tIns="31625" rIns="63250" bIns="316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ru" sz="1000"/>
              <a:t>15</a:t>
            </a:fld>
            <a:endParaRPr sz="10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ee5a60ea78_0_5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16363" y="647363"/>
            <a:ext cx="4143300" cy="1747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0" name="Google Shape;230;g2ee5a60ea78_0_512:notes"/>
          <p:cNvSpPr txBox="1">
            <a:spLocks noGrp="1"/>
          </p:cNvSpPr>
          <p:nvPr>
            <p:ph type="body" idx="1"/>
          </p:nvPr>
        </p:nvSpPr>
        <p:spPr>
          <a:xfrm>
            <a:off x="517585" y="2492347"/>
            <a:ext cx="4140600" cy="20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50" tIns="31625" rIns="63250" bIns="316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solidFill>
                <a:schemeClr val="dk1"/>
              </a:solidFill>
            </a:endParaRPr>
          </a:p>
        </p:txBody>
      </p:sp>
      <p:sp>
        <p:nvSpPr>
          <p:cNvPr id="231" name="Google Shape;231;g2ee5a60ea78_0_512:notes"/>
          <p:cNvSpPr txBox="1">
            <a:spLocks noGrp="1"/>
          </p:cNvSpPr>
          <p:nvPr>
            <p:ph type="sldNum" idx="12"/>
          </p:nvPr>
        </p:nvSpPr>
        <p:spPr>
          <a:xfrm>
            <a:off x="2931783" y="4919059"/>
            <a:ext cx="2242800" cy="2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50" tIns="31625" rIns="63250" bIns="316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ru" sz="1000"/>
              <a:t>16</a:t>
            </a:fld>
            <a:endParaRPr sz="10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2ee5a60ea78_0_4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16363" y="647363"/>
            <a:ext cx="4143300" cy="1747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9" name="Google Shape;239;g2ee5a60ea78_0_496:notes"/>
          <p:cNvSpPr txBox="1">
            <a:spLocks noGrp="1"/>
          </p:cNvSpPr>
          <p:nvPr>
            <p:ph type="body" idx="1"/>
          </p:nvPr>
        </p:nvSpPr>
        <p:spPr>
          <a:xfrm>
            <a:off x="517585" y="2492347"/>
            <a:ext cx="4140600" cy="20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50" tIns="31625" rIns="63250" bIns="316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solidFill>
                <a:schemeClr val="dk1"/>
              </a:solidFill>
            </a:endParaRPr>
          </a:p>
        </p:txBody>
      </p:sp>
      <p:sp>
        <p:nvSpPr>
          <p:cNvPr id="240" name="Google Shape;240;g2ee5a60ea78_0_496:notes"/>
          <p:cNvSpPr txBox="1">
            <a:spLocks noGrp="1"/>
          </p:cNvSpPr>
          <p:nvPr>
            <p:ph type="sldNum" idx="12"/>
          </p:nvPr>
        </p:nvSpPr>
        <p:spPr>
          <a:xfrm>
            <a:off x="2931783" y="4919059"/>
            <a:ext cx="2242800" cy="2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50" tIns="31625" rIns="63250" bIns="316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ru" sz="1000"/>
              <a:t>17</a:t>
            </a:fld>
            <a:endParaRPr sz="10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2ee5a60ea78_0_5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16363" y="647363"/>
            <a:ext cx="4143300" cy="1747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7" name="Google Shape;247;g2ee5a60ea78_0_542:notes"/>
          <p:cNvSpPr txBox="1">
            <a:spLocks noGrp="1"/>
          </p:cNvSpPr>
          <p:nvPr>
            <p:ph type="body" idx="1"/>
          </p:nvPr>
        </p:nvSpPr>
        <p:spPr>
          <a:xfrm>
            <a:off x="517585" y="2492347"/>
            <a:ext cx="4140600" cy="20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425" tIns="32200" rIns="64425" bIns="32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2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g2ee5a60ea78_0_542:notes"/>
          <p:cNvSpPr txBox="1">
            <a:spLocks noGrp="1"/>
          </p:cNvSpPr>
          <p:nvPr>
            <p:ph type="sldNum" idx="12"/>
          </p:nvPr>
        </p:nvSpPr>
        <p:spPr>
          <a:xfrm>
            <a:off x="2931783" y="4919059"/>
            <a:ext cx="2242800" cy="2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425" tIns="32200" rIns="64425" bIns="322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ru" sz="1000"/>
              <a:t>18</a:t>
            </a:fld>
            <a:endParaRPr sz="10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2ee5a60ea78_0_6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16363" y="647363"/>
            <a:ext cx="4143300" cy="1747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8" name="Google Shape;278;g2ee5a60ea78_0_663:notes"/>
          <p:cNvSpPr txBox="1">
            <a:spLocks noGrp="1"/>
          </p:cNvSpPr>
          <p:nvPr>
            <p:ph type="body" idx="1"/>
          </p:nvPr>
        </p:nvSpPr>
        <p:spPr>
          <a:xfrm>
            <a:off x="517585" y="2492347"/>
            <a:ext cx="4140600" cy="20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625" tIns="32800" rIns="65625" bIns="328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200" dirty="0">
              <a:solidFill>
                <a:schemeClr val="dk1"/>
              </a:solidFill>
            </a:endParaRPr>
          </a:p>
        </p:txBody>
      </p:sp>
      <p:sp>
        <p:nvSpPr>
          <p:cNvPr id="279" name="Google Shape;279;g2ee5a60ea78_0_663:notes"/>
          <p:cNvSpPr txBox="1">
            <a:spLocks noGrp="1"/>
          </p:cNvSpPr>
          <p:nvPr>
            <p:ph type="sldNum" idx="12"/>
          </p:nvPr>
        </p:nvSpPr>
        <p:spPr>
          <a:xfrm>
            <a:off x="2931783" y="4919059"/>
            <a:ext cx="2242800" cy="2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625" tIns="32800" rIns="65625" bIns="328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ru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19</a:t>
            </a:fld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ee5a60ea78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16363" y="647363"/>
            <a:ext cx="4143300" cy="1747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" name="Google Shape;69;g2ee5a60ea78_0_113:notes"/>
          <p:cNvSpPr txBox="1">
            <a:spLocks noGrp="1"/>
          </p:cNvSpPr>
          <p:nvPr>
            <p:ph type="body" idx="1"/>
          </p:nvPr>
        </p:nvSpPr>
        <p:spPr>
          <a:xfrm>
            <a:off x="517585" y="2492347"/>
            <a:ext cx="4140600" cy="20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425" tIns="32200" rIns="64425" bIns="322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sz="1200" dirty="0">
              <a:solidFill>
                <a:schemeClr val="dk1"/>
              </a:solidFill>
            </a:endParaRPr>
          </a:p>
        </p:txBody>
      </p:sp>
      <p:sp>
        <p:nvSpPr>
          <p:cNvPr id="70" name="Google Shape;70;g2ee5a60ea78_0_113:notes"/>
          <p:cNvSpPr txBox="1">
            <a:spLocks noGrp="1"/>
          </p:cNvSpPr>
          <p:nvPr>
            <p:ph type="sldNum" idx="12"/>
          </p:nvPr>
        </p:nvSpPr>
        <p:spPr>
          <a:xfrm>
            <a:off x="2931783" y="4919059"/>
            <a:ext cx="2242800" cy="2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425" tIns="32200" rIns="64425" bIns="322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ru" sz="1000"/>
              <a:t>2</a:t>
            </a:fld>
            <a:endParaRPr sz="10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2ee5a60ea78_0_6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163" y="485557"/>
            <a:ext cx="3107400" cy="1311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7" name="Google Shape;297;g2ee5a60ea78_0_685:notes"/>
          <p:cNvSpPr txBox="1">
            <a:spLocks noGrp="1"/>
          </p:cNvSpPr>
          <p:nvPr>
            <p:ph type="body" idx="1"/>
          </p:nvPr>
        </p:nvSpPr>
        <p:spPr>
          <a:xfrm>
            <a:off x="388189" y="1869393"/>
            <a:ext cx="3105600" cy="15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450" tIns="23725" rIns="47450" bIns="237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g2ee5a60ea78_0_685:notes"/>
          <p:cNvSpPr txBox="1">
            <a:spLocks noGrp="1"/>
          </p:cNvSpPr>
          <p:nvPr>
            <p:ph type="sldNum" idx="12"/>
          </p:nvPr>
        </p:nvSpPr>
        <p:spPr>
          <a:xfrm>
            <a:off x="2198838" y="3689555"/>
            <a:ext cx="1682400" cy="1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450" tIns="23725" rIns="47450" bIns="237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1000"/>
              <a:t>20</a:t>
            </a:fld>
            <a:endParaRPr sz="10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2ee5a60ea78_0_7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163" y="485557"/>
            <a:ext cx="3107400" cy="1311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6" name="Google Shape;316;g2ee5a60ea78_0_705:notes"/>
          <p:cNvSpPr txBox="1">
            <a:spLocks noGrp="1"/>
          </p:cNvSpPr>
          <p:nvPr>
            <p:ph type="body" idx="1"/>
          </p:nvPr>
        </p:nvSpPr>
        <p:spPr>
          <a:xfrm>
            <a:off x="388189" y="1869393"/>
            <a:ext cx="3105600" cy="15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450" tIns="23725" rIns="47450" bIns="237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g2ee5a60ea78_0_705:notes"/>
          <p:cNvSpPr txBox="1">
            <a:spLocks noGrp="1"/>
          </p:cNvSpPr>
          <p:nvPr>
            <p:ph type="sldNum" idx="12"/>
          </p:nvPr>
        </p:nvSpPr>
        <p:spPr>
          <a:xfrm>
            <a:off x="2198838" y="3689555"/>
            <a:ext cx="1682400" cy="1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450" tIns="23725" rIns="47450" bIns="237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1000"/>
              <a:t>21</a:t>
            </a:fld>
            <a:endParaRPr sz="10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30b5fb085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163" y="485557"/>
            <a:ext cx="3107400" cy="1311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5" name="Google Shape;335;g30b5fb08546_0_0:notes"/>
          <p:cNvSpPr txBox="1">
            <a:spLocks noGrp="1"/>
          </p:cNvSpPr>
          <p:nvPr>
            <p:ph type="body" idx="1"/>
          </p:nvPr>
        </p:nvSpPr>
        <p:spPr>
          <a:xfrm>
            <a:off x="388189" y="1869393"/>
            <a:ext cx="3105600" cy="15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450" tIns="23725" rIns="47450" bIns="237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g30b5fb08546_0_0:notes"/>
          <p:cNvSpPr txBox="1">
            <a:spLocks noGrp="1"/>
          </p:cNvSpPr>
          <p:nvPr>
            <p:ph type="sldNum" idx="12"/>
          </p:nvPr>
        </p:nvSpPr>
        <p:spPr>
          <a:xfrm>
            <a:off x="2198838" y="3689555"/>
            <a:ext cx="1682400" cy="1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450" tIns="23725" rIns="47450" bIns="237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1000"/>
              <a:t>22</a:t>
            </a:fld>
            <a:endParaRPr sz="10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30b5fb08546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163" y="485557"/>
            <a:ext cx="3107400" cy="1311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4" name="Google Shape;354;g30b5fb08546_0_17:notes"/>
          <p:cNvSpPr txBox="1">
            <a:spLocks noGrp="1"/>
          </p:cNvSpPr>
          <p:nvPr>
            <p:ph type="body" idx="1"/>
          </p:nvPr>
        </p:nvSpPr>
        <p:spPr>
          <a:xfrm>
            <a:off x="388189" y="1869393"/>
            <a:ext cx="3105600" cy="15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450" tIns="23725" rIns="47450" bIns="237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g30b5fb08546_0_17:notes"/>
          <p:cNvSpPr txBox="1">
            <a:spLocks noGrp="1"/>
          </p:cNvSpPr>
          <p:nvPr>
            <p:ph type="sldNum" idx="12"/>
          </p:nvPr>
        </p:nvSpPr>
        <p:spPr>
          <a:xfrm>
            <a:off x="2198838" y="3689555"/>
            <a:ext cx="1682400" cy="1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450" tIns="23725" rIns="47450" bIns="237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1000"/>
              <a:t>23</a:t>
            </a:fld>
            <a:endParaRPr sz="10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30b5fb08546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163" y="485557"/>
            <a:ext cx="3107400" cy="1311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1" name="Google Shape;411;g30b5fb08546_0_68:notes"/>
          <p:cNvSpPr txBox="1">
            <a:spLocks noGrp="1"/>
          </p:cNvSpPr>
          <p:nvPr>
            <p:ph type="body" idx="1"/>
          </p:nvPr>
        </p:nvSpPr>
        <p:spPr>
          <a:xfrm>
            <a:off x="388189" y="1869393"/>
            <a:ext cx="3105600" cy="15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450" tIns="23725" rIns="47450" bIns="237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g30b5fb08546_0_68:notes"/>
          <p:cNvSpPr txBox="1">
            <a:spLocks noGrp="1"/>
          </p:cNvSpPr>
          <p:nvPr>
            <p:ph type="sldNum" idx="12"/>
          </p:nvPr>
        </p:nvSpPr>
        <p:spPr>
          <a:xfrm>
            <a:off x="2198838" y="3689555"/>
            <a:ext cx="1682400" cy="1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450" tIns="23725" rIns="47450" bIns="237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1000"/>
              <a:t>24</a:t>
            </a:fld>
            <a:endParaRPr sz="100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g30b5fb08546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163" y="485557"/>
            <a:ext cx="3107400" cy="1311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0" name="Google Shape;430;g30b5fb08546_0_85:notes"/>
          <p:cNvSpPr txBox="1">
            <a:spLocks noGrp="1"/>
          </p:cNvSpPr>
          <p:nvPr>
            <p:ph type="body" idx="1"/>
          </p:nvPr>
        </p:nvSpPr>
        <p:spPr>
          <a:xfrm>
            <a:off x="388189" y="1869393"/>
            <a:ext cx="3105600" cy="15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450" tIns="23725" rIns="47450" bIns="237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g30b5fb08546_0_85:notes"/>
          <p:cNvSpPr txBox="1">
            <a:spLocks noGrp="1"/>
          </p:cNvSpPr>
          <p:nvPr>
            <p:ph type="sldNum" idx="12"/>
          </p:nvPr>
        </p:nvSpPr>
        <p:spPr>
          <a:xfrm>
            <a:off x="2198838" y="3689555"/>
            <a:ext cx="1682400" cy="1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450" tIns="23725" rIns="47450" bIns="237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1000"/>
              <a:t>25</a:t>
            </a:fld>
            <a:endParaRPr sz="100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30b5fb08546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163" y="485557"/>
            <a:ext cx="3107400" cy="1311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8" name="Google Shape;468;g30b5fb08546_0_119:notes"/>
          <p:cNvSpPr txBox="1">
            <a:spLocks noGrp="1"/>
          </p:cNvSpPr>
          <p:nvPr>
            <p:ph type="body" idx="1"/>
          </p:nvPr>
        </p:nvSpPr>
        <p:spPr>
          <a:xfrm>
            <a:off x="388189" y="1869393"/>
            <a:ext cx="3105600" cy="15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450" tIns="23725" rIns="47450" bIns="237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g30b5fb08546_0_119:notes"/>
          <p:cNvSpPr txBox="1">
            <a:spLocks noGrp="1"/>
          </p:cNvSpPr>
          <p:nvPr>
            <p:ph type="sldNum" idx="12"/>
          </p:nvPr>
        </p:nvSpPr>
        <p:spPr>
          <a:xfrm>
            <a:off x="2198838" y="3689555"/>
            <a:ext cx="1682400" cy="1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450" tIns="23725" rIns="47450" bIns="237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1000"/>
              <a:t>26</a:t>
            </a:fld>
            <a:endParaRPr sz="100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30b5fb08546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163" y="485557"/>
            <a:ext cx="3107400" cy="1311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7" name="Google Shape;487;g30b5fb08546_0_140:notes"/>
          <p:cNvSpPr txBox="1">
            <a:spLocks noGrp="1"/>
          </p:cNvSpPr>
          <p:nvPr>
            <p:ph type="body" idx="1"/>
          </p:nvPr>
        </p:nvSpPr>
        <p:spPr>
          <a:xfrm>
            <a:off x="388189" y="1869393"/>
            <a:ext cx="3105600" cy="15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450" tIns="23725" rIns="47450" bIns="237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g30b5fb08546_0_140:notes"/>
          <p:cNvSpPr txBox="1">
            <a:spLocks noGrp="1"/>
          </p:cNvSpPr>
          <p:nvPr>
            <p:ph type="sldNum" idx="12"/>
          </p:nvPr>
        </p:nvSpPr>
        <p:spPr>
          <a:xfrm>
            <a:off x="2198838" y="3689555"/>
            <a:ext cx="1682400" cy="1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450" tIns="23725" rIns="47450" bIns="237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1000"/>
              <a:t>27</a:t>
            </a:fld>
            <a:endParaRPr sz="100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30b5fb08546_0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7163" y="485557"/>
            <a:ext cx="3107400" cy="1311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6" name="Google Shape;506;g30b5fb08546_0_157:notes"/>
          <p:cNvSpPr txBox="1">
            <a:spLocks noGrp="1"/>
          </p:cNvSpPr>
          <p:nvPr>
            <p:ph type="body" idx="1"/>
          </p:nvPr>
        </p:nvSpPr>
        <p:spPr>
          <a:xfrm>
            <a:off x="388189" y="1869393"/>
            <a:ext cx="3105600" cy="15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450" tIns="23725" rIns="47450" bIns="237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g30b5fb08546_0_157:notes"/>
          <p:cNvSpPr txBox="1">
            <a:spLocks noGrp="1"/>
          </p:cNvSpPr>
          <p:nvPr>
            <p:ph type="sldNum" idx="12"/>
          </p:nvPr>
        </p:nvSpPr>
        <p:spPr>
          <a:xfrm>
            <a:off x="2198838" y="3689555"/>
            <a:ext cx="1682400" cy="19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450" tIns="23725" rIns="47450" bIns="237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1000"/>
              <a:t>28</a:t>
            </a:fld>
            <a:endParaRPr sz="100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2ee5a60ea78_0_7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16364" y="647363"/>
            <a:ext cx="4143300" cy="1747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5" name="Google Shape;525;g2ee5a60ea78_0_726:notes"/>
          <p:cNvSpPr txBox="1">
            <a:spLocks noGrp="1"/>
          </p:cNvSpPr>
          <p:nvPr>
            <p:ph type="body" idx="1"/>
          </p:nvPr>
        </p:nvSpPr>
        <p:spPr>
          <a:xfrm>
            <a:off x="517585" y="2492347"/>
            <a:ext cx="4140600" cy="20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50" tIns="31625" rIns="63250" bIns="316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1" dirty="0">
              <a:solidFill>
                <a:schemeClr val="dk1"/>
              </a:solidFill>
            </a:endParaRPr>
          </a:p>
        </p:txBody>
      </p:sp>
      <p:sp>
        <p:nvSpPr>
          <p:cNvPr id="526" name="Google Shape;526;g2ee5a60ea78_0_726:notes"/>
          <p:cNvSpPr txBox="1">
            <a:spLocks noGrp="1"/>
          </p:cNvSpPr>
          <p:nvPr>
            <p:ph type="sldNum" idx="12"/>
          </p:nvPr>
        </p:nvSpPr>
        <p:spPr>
          <a:xfrm>
            <a:off x="2931783" y="4919059"/>
            <a:ext cx="2242800" cy="2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50" tIns="31625" rIns="63250" bIns="316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ru" sz="1000"/>
              <a:t>29</a:t>
            </a:fld>
            <a:endParaRPr sz="10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ee5a60ea78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16363" y="647363"/>
            <a:ext cx="4143300" cy="1747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g2ee5a60ea78_0_184:notes"/>
          <p:cNvSpPr txBox="1">
            <a:spLocks noGrp="1"/>
          </p:cNvSpPr>
          <p:nvPr>
            <p:ph type="body" idx="1"/>
          </p:nvPr>
        </p:nvSpPr>
        <p:spPr>
          <a:xfrm>
            <a:off x="517585" y="2492347"/>
            <a:ext cx="4140600" cy="20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425" tIns="32200" rIns="64425" bIns="322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sz="1200" dirty="0">
              <a:solidFill>
                <a:schemeClr val="dk1"/>
              </a:solidFill>
            </a:endParaRPr>
          </a:p>
        </p:txBody>
      </p:sp>
      <p:sp>
        <p:nvSpPr>
          <p:cNvPr id="83" name="Google Shape;83;g2ee5a60ea78_0_184:notes"/>
          <p:cNvSpPr txBox="1">
            <a:spLocks noGrp="1"/>
          </p:cNvSpPr>
          <p:nvPr>
            <p:ph type="sldNum" idx="12"/>
          </p:nvPr>
        </p:nvSpPr>
        <p:spPr>
          <a:xfrm>
            <a:off x="2931783" y="4919059"/>
            <a:ext cx="2242800" cy="2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425" tIns="32200" rIns="64425" bIns="322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ru" sz="1000"/>
              <a:t>3</a:t>
            </a:fld>
            <a:endParaRPr sz="100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2ee5a60ea78_0_7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16363" y="647363"/>
            <a:ext cx="4143300" cy="1747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8" name="Google Shape;538;g2ee5a60ea78_0_738:notes"/>
          <p:cNvSpPr txBox="1">
            <a:spLocks noGrp="1"/>
          </p:cNvSpPr>
          <p:nvPr>
            <p:ph type="body" idx="1"/>
          </p:nvPr>
        </p:nvSpPr>
        <p:spPr>
          <a:xfrm>
            <a:off x="517585" y="2492347"/>
            <a:ext cx="4140600" cy="20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50" tIns="31625" rIns="63250" bIns="316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endParaRPr sz="1200" dirty="0"/>
          </a:p>
        </p:txBody>
      </p:sp>
      <p:sp>
        <p:nvSpPr>
          <p:cNvPr id="539" name="Google Shape;539;g2ee5a60ea78_0_738:notes"/>
          <p:cNvSpPr txBox="1">
            <a:spLocks noGrp="1"/>
          </p:cNvSpPr>
          <p:nvPr>
            <p:ph type="sldNum" idx="12"/>
          </p:nvPr>
        </p:nvSpPr>
        <p:spPr>
          <a:xfrm>
            <a:off x="2931783" y="4919059"/>
            <a:ext cx="2242800" cy="2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50" tIns="31625" rIns="63250" bIns="316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ru" sz="1000"/>
              <a:t>30</a:t>
            </a:fld>
            <a:endParaRPr sz="10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ee5a60ea78_0_2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16364" y="647363"/>
            <a:ext cx="4143300" cy="1747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g2ee5a60ea78_0_246:notes"/>
          <p:cNvSpPr txBox="1">
            <a:spLocks noGrp="1"/>
          </p:cNvSpPr>
          <p:nvPr>
            <p:ph type="body" idx="1"/>
          </p:nvPr>
        </p:nvSpPr>
        <p:spPr>
          <a:xfrm>
            <a:off x="517585" y="2492347"/>
            <a:ext cx="4140600" cy="20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50" tIns="31625" rIns="63250" bIns="316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sz="1200" dirty="0"/>
          </a:p>
        </p:txBody>
      </p:sp>
      <p:sp>
        <p:nvSpPr>
          <p:cNvPr id="97" name="Google Shape;97;g2ee5a60ea78_0_246:notes"/>
          <p:cNvSpPr txBox="1">
            <a:spLocks noGrp="1"/>
          </p:cNvSpPr>
          <p:nvPr>
            <p:ph type="sldNum" idx="12"/>
          </p:nvPr>
        </p:nvSpPr>
        <p:spPr>
          <a:xfrm>
            <a:off x="2931783" y="4919059"/>
            <a:ext cx="2242800" cy="2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50" tIns="31625" rIns="63250" bIns="316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ru" sz="1000"/>
              <a:t>4</a:t>
            </a:fld>
            <a:endParaRPr sz="10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ee5a60ea78_0_3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16363" y="647363"/>
            <a:ext cx="4143300" cy="1747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g2ee5a60ea78_0_363:notes"/>
          <p:cNvSpPr txBox="1">
            <a:spLocks noGrp="1"/>
          </p:cNvSpPr>
          <p:nvPr>
            <p:ph type="body" idx="1"/>
          </p:nvPr>
        </p:nvSpPr>
        <p:spPr>
          <a:xfrm>
            <a:off x="517585" y="2492347"/>
            <a:ext cx="4140600" cy="20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50" tIns="31625" rIns="63250" bIns="316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>
              <a:solidFill>
                <a:schemeClr val="dk1"/>
              </a:solidFill>
            </a:endParaRPr>
          </a:p>
        </p:txBody>
      </p:sp>
      <p:sp>
        <p:nvSpPr>
          <p:cNvPr id="108" name="Google Shape;108;g2ee5a60ea78_0_363:notes"/>
          <p:cNvSpPr txBox="1">
            <a:spLocks noGrp="1"/>
          </p:cNvSpPr>
          <p:nvPr>
            <p:ph type="sldNum" idx="12"/>
          </p:nvPr>
        </p:nvSpPr>
        <p:spPr>
          <a:xfrm>
            <a:off x="2931783" y="4919059"/>
            <a:ext cx="2242800" cy="2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250" tIns="31625" rIns="63250" bIns="3162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ru" sz="1000"/>
              <a:t>5</a:t>
            </a:fld>
            <a:endParaRPr sz="10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ee5a60ea78_0_2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16363" y="647363"/>
            <a:ext cx="4143300" cy="1747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g2ee5a60ea78_0_264:notes"/>
          <p:cNvSpPr txBox="1">
            <a:spLocks noGrp="1"/>
          </p:cNvSpPr>
          <p:nvPr>
            <p:ph type="body" idx="1"/>
          </p:nvPr>
        </p:nvSpPr>
        <p:spPr>
          <a:xfrm>
            <a:off x="517585" y="2492347"/>
            <a:ext cx="4140600" cy="20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425" tIns="32200" rIns="64425" bIns="322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sz="1200" dirty="0">
              <a:solidFill>
                <a:schemeClr val="dk1"/>
              </a:solidFill>
            </a:endParaRPr>
          </a:p>
        </p:txBody>
      </p:sp>
      <p:sp>
        <p:nvSpPr>
          <p:cNvPr id="118" name="Google Shape;118;g2ee5a60ea78_0_264:notes"/>
          <p:cNvSpPr txBox="1">
            <a:spLocks noGrp="1"/>
          </p:cNvSpPr>
          <p:nvPr>
            <p:ph type="sldNum" idx="12"/>
          </p:nvPr>
        </p:nvSpPr>
        <p:spPr>
          <a:xfrm>
            <a:off x="2931783" y="4919059"/>
            <a:ext cx="2242800" cy="2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425" tIns="32200" rIns="64425" bIns="322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ru" sz="1000"/>
              <a:t>6</a:t>
            </a:fld>
            <a:endParaRPr sz="10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ee5a60ea78_0_3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16363" y="647363"/>
            <a:ext cx="4143300" cy="1747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g2ee5a60ea78_0_337:notes"/>
          <p:cNvSpPr txBox="1">
            <a:spLocks noGrp="1"/>
          </p:cNvSpPr>
          <p:nvPr>
            <p:ph type="body" idx="1"/>
          </p:nvPr>
        </p:nvSpPr>
        <p:spPr>
          <a:xfrm>
            <a:off x="517585" y="2492347"/>
            <a:ext cx="4140600" cy="20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425" tIns="32200" rIns="64425" bIns="32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sz="1200" dirty="0">
              <a:solidFill>
                <a:schemeClr val="dk1"/>
              </a:solidFill>
            </a:endParaRPr>
          </a:p>
        </p:txBody>
      </p:sp>
      <p:sp>
        <p:nvSpPr>
          <p:cNvPr id="130" name="Google Shape;130;g2ee5a60ea78_0_337:notes"/>
          <p:cNvSpPr txBox="1">
            <a:spLocks noGrp="1"/>
          </p:cNvSpPr>
          <p:nvPr>
            <p:ph type="sldNum" idx="12"/>
          </p:nvPr>
        </p:nvSpPr>
        <p:spPr>
          <a:xfrm>
            <a:off x="2931783" y="4919059"/>
            <a:ext cx="2242800" cy="2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425" tIns="32200" rIns="64425" bIns="322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ru" sz="1000"/>
              <a:t>7</a:t>
            </a:fld>
            <a:endParaRPr sz="10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ee5a60ea78_0_3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16363" y="647363"/>
            <a:ext cx="4143300" cy="1747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g2ee5a60ea78_0_348:notes"/>
          <p:cNvSpPr txBox="1">
            <a:spLocks noGrp="1"/>
          </p:cNvSpPr>
          <p:nvPr>
            <p:ph type="body" idx="1"/>
          </p:nvPr>
        </p:nvSpPr>
        <p:spPr>
          <a:xfrm>
            <a:off x="517585" y="2492347"/>
            <a:ext cx="4140600" cy="20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425" tIns="32200" rIns="64425" bIns="322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sz="1200" dirty="0">
              <a:solidFill>
                <a:schemeClr val="dk1"/>
              </a:solidFill>
            </a:endParaRPr>
          </a:p>
        </p:txBody>
      </p:sp>
      <p:sp>
        <p:nvSpPr>
          <p:cNvPr id="139" name="Google Shape;139;g2ee5a60ea78_0_348:notes"/>
          <p:cNvSpPr txBox="1">
            <a:spLocks noGrp="1"/>
          </p:cNvSpPr>
          <p:nvPr>
            <p:ph type="sldNum" idx="12"/>
          </p:nvPr>
        </p:nvSpPr>
        <p:spPr>
          <a:xfrm>
            <a:off x="2931783" y="4919059"/>
            <a:ext cx="2242800" cy="2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425" tIns="32200" rIns="64425" bIns="322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ru" sz="1000"/>
              <a:t>8</a:t>
            </a:fld>
            <a:endParaRPr sz="10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ee5a60ea78_0_3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16363" y="647363"/>
            <a:ext cx="4143300" cy="1747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g2ee5a60ea78_0_355:notes"/>
          <p:cNvSpPr txBox="1">
            <a:spLocks noGrp="1"/>
          </p:cNvSpPr>
          <p:nvPr>
            <p:ph type="body" idx="1"/>
          </p:nvPr>
        </p:nvSpPr>
        <p:spPr>
          <a:xfrm>
            <a:off x="517585" y="2492347"/>
            <a:ext cx="4140600" cy="20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425" tIns="32200" rIns="64425" bIns="32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sz="1200" dirty="0">
              <a:solidFill>
                <a:schemeClr val="dk1"/>
              </a:solidFill>
            </a:endParaRPr>
          </a:p>
        </p:txBody>
      </p:sp>
      <p:sp>
        <p:nvSpPr>
          <p:cNvPr id="148" name="Google Shape;148;g2ee5a60ea78_0_355:notes"/>
          <p:cNvSpPr txBox="1">
            <a:spLocks noGrp="1"/>
          </p:cNvSpPr>
          <p:nvPr>
            <p:ph type="sldNum" idx="12"/>
          </p:nvPr>
        </p:nvSpPr>
        <p:spPr>
          <a:xfrm>
            <a:off x="2931783" y="4919059"/>
            <a:ext cx="2242800" cy="2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4425" tIns="32200" rIns="64425" bIns="322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ru" sz="1000"/>
              <a:t>9</a:t>
            </a:fld>
            <a:endParaRPr sz="10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">
  <p:cSld name="DEFAULT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22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4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64" y="-1"/>
            <a:ext cx="9136072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4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4205" y="3984325"/>
            <a:ext cx="1310137" cy="555326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4"/>
          <p:cNvSpPr/>
          <p:nvPr/>
        </p:nvSpPr>
        <p:spPr>
          <a:xfrm>
            <a:off x="755931" y="4124505"/>
            <a:ext cx="1138200" cy="2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1428"/>
              </a:lnSpc>
              <a:spcBef>
                <a:spcPts val="0"/>
              </a:spcBef>
              <a:spcAft>
                <a:spcPts val="0"/>
              </a:spcAft>
              <a:buClr>
                <a:srgbClr val="2F2F45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2F2F45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9" name="Google Shape;59;p14"/>
          <p:cNvSpPr/>
          <p:nvPr/>
        </p:nvSpPr>
        <p:spPr>
          <a:xfrm>
            <a:off x="853550" y="1037889"/>
            <a:ext cx="5110200" cy="9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300" b="1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Права и обязанности гражданина Российской Федерации.</a:t>
            </a:r>
            <a:br>
              <a:rPr lang="ru" sz="2300" b="1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ru" sz="2300" b="1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Права ребёнка</a:t>
            </a:r>
            <a:endParaRPr sz="2300" b="1">
              <a:solidFill>
                <a:srgbClr val="2F2F45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DCFA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24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5260" y="345057"/>
            <a:ext cx="8448494" cy="4453386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4"/>
          <p:cNvSpPr/>
          <p:nvPr/>
        </p:nvSpPr>
        <p:spPr>
          <a:xfrm>
            <a:off x="631179" y="891037"/>
            <a:ext cx="4369800" cy="35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rgbClr val="2F2F45"/>
              </a:buClr>
              <a:buSzPts val="2300"/>
              <a:buFont typeface="Arial"/>
              <a:buNone/>
            </a:pPr>
            <a:r>
              <a:rPr lang="ru" sz="2300" b="1" i="0" u="none" strike="noStrike" cap="none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Правила работы в </a:t>
            </a:r>
            <a:r>
              <a:rPr lang="ru" sz="2300" b="1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парах</a:t>
            </a:r>
            <a:endParaRPr sz="23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1" name="Google Shape;161;p24"/>
          <p:cNvSpPr/>
          <p:nvPr/>
        </p:nvSpPr>
        <p:spPr>
          <a:xfrm>
            <a:off x="777175" y="1673761"/>
            <a:ext cx="167100" cy="2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33687"/>
              </a:lnSpc>
              <a:spcBef>
                <a:spcPts val="0"/>
              </a:spcBef>
              <a:spcAft>
                <a:spcPts val="0"/>
              </a:spcAft>
              <a:buClr>
                <a:srgbClr val="2F2F45"/>
              </a:buClr>
              <a:buSzPts val="1700"/>
              <a:buFont typeface="Arial"/>
              <a:buNone/>
            </a:pPr>
            <a:r>
              <a:rPr lang="ru" sz="1700" b="0" i="0" u="none" strike="noStrike" cap="none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endParaRPr sz="17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2" name="Google Shape;162;p24"/>
          <p:cNvSpPr/>
          <p:nvPr/>
        </p:nvSpPr>
        <p:spPr>
          <a:xfrm>
            <a:off x="777175" y="2393890"/>
            <a:ext cx="167100" cy="2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33687"/>
              </a:lnSpc>
              <a:spcBef>
                <a:spcPts val="0"/>
              </a:spcBef>
              <a:spcAft>
                <a:spcPts val="0"/>
              </a:spcAft>
              <a:buClr>
                <a:srgbClr val="2F2F45"/>
              </a:buClr>
              <a:buSzPts val="1700"/>
              <a:buFont typeface="Arial"/>
              <a:buNone/>
            </a:pPr>
            <a:r>
              <a:rPr lang="ru" sz="1700" b="0" i="0" u="none" strike="noStrike" cap="none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2</a:t>
            </a:r>
            <a:endParaRPr sz="17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3" name="Google Shape;163;p24"/>
          <p:cNvSpPr/>
          <p:nvPr/>
        </p:nvSpPr>
        <p:spPr>
          <a:xfrm>
            <a:off x="1219200" y="2385743"/>
            <a:ext cx="6106800" cy="2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1428"/>
              </a:lnSpc>
              <a:spcBef>
                <a:spcPts val="0"/>
              </a:spcBef>
              <a:spcAft>
                <a:spcPts val="0"/>
              </a:spcAft>
              <a:buClr>
                <a:srgbClr val="2F2F45"/>
              </a:buClr>
              <a:buSzPts val="1800"/>
              <a:buFont typeface="Arial"/>
              <a:buNone/>
            </a:pPr>
            <a:r>
              <a:rPr lang="ru" sz="1800" b="0" i="0" u="none" strike="noStrike" cap="none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Если</a:t>
            </a:r>
            <a:r>
              <a:rPr lang="ru" sz="1800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" sz="1800" b="0" i="0" u="none" strike="noStrike" cap="none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не согласны, объясните свою позицию</a:t>
            </a:r>
            <a:endParaRPr sz="18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4" name="Google Shape;164;p24"/>
          <p:cNvSpPr/>
          <p:nvPr/>
        </p:nvSpPr>
        <p:spPr>
          <a:xfrm>
            <a:off x="771073" y="3081253"/>
            <a:ext cx="167100" cy="2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33687"/>
              </a:lnSpc>
              <a:spcBef>
                <a:spcPts val="0"/>
              </a:spcBef>
              <a:spcAft>
                <a:spcPts val="0"/>
              </a:spcAft>
              <a:buClr>
                <a:srgbClr val="2F2F45"/>
              </a:buClr>
              <a:buSzPts val="1700"/>
              <a:buFont typeface="Arial"/>
              <a:buNone/>
            </a:pPr>
            <a:r>
              <a:rPr lang="ru" sz="1700" b="0" i="0" u="none" strike="noStrike" cap="none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3</a:t>
            </a:r>
            <a:endParaRPr sz="17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5" name="Google Shape;165;p24"/>
          <p:cNvSpPr/>
          <p:nvPr/>
        </p:nvSpPr>
        <p:spPr>
          <a:xfrm>
            <a:off x="1219200" y="3081248"/>
            <a:ext cx="5589000" cy="2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1428"/>
              </a:lnSpc>
              <a:spcBef>
                <a:spcPts val="0"/>
              </a:spcBef>
              <a:spcAft>
                <a:spcPts val="0"/>
              </a:spcAft>
              <a:buClr>
                <a:srgbClr val="2F2F45"/>
              </a:buClr>
              <a:buSzPts val="1800"/>
              <a:buFont typeface="Arial"/>
              <a:buNone/>
            </a:pPr>
            <a:r>
              <a:rPr lang="ru" sz="1800" b="0" i="0" u="none" strike="noStrike" cap="none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Если не поняли </a:t>
            </a:r>
            <a:r>
              <a:rPr lang="ru" sz="1800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собеседника, </a:t>
            </a:r>
            <a:r>
              <a:rPr lang="ru" sz="1800" b="0" i="0" u="none" strike="noStrike" cap="none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переспросите</a:t>
            </a:r>
            <a:endParaRPr sz="18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6" name="Google Shape;166;p24"/>
          <p:cNvSpPr/>
          <p:nvPr/>
        </p:nvSpPr>
        <p:spPr>
          <a:xfrm>
            <a:off x="760198" y="3776763"/>
            <a:ext cx="167100" cy="2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33687"/>
              </a:lnSpc>
              <a:spcBef>
                <a:spcPts val="0"/>
              </a:spcBef>
              <a:spcAft>
                <a:spcPts val="0"/>
              </a:spcAft>
              <a:buClr>
                <a:srgbClr val="2F2F45"/>
              </a:buClr>
              <a:buSzPts val="1700"/>
              <a:buFont typeface="Arial"/>
              <a:buNone/>
            </a:pPr>
            <a:r>
              <a:rPr lang="ru" sz="1700" b="0" i="0" u="none" strike="noStrike" cap="none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4</a:t>
            </a:r>
            <a:endParaRPr sz="17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7" name="Google Shape;167;p24"/>
          <p:cNvSpPr/>
          <p:nvPr/>
        </p:nvSpPr>
        <p:spPr>
          <a:xfrm>
            <a:off x="1219200" y="3776753"/>
            <a:ext cx="5211300" cy="2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1428"/>
              </a:lnSpc>
              <a:spcBef>
                <a:spcPts val="0"/>
              </a:spcBef>
              <a:spcAft>
                <a:spcPts val="0"/>
              </a:spcAft>
              <a:buClr>
                <a:srgbClr val="2F2F45"/>
              </a:buClr>
              <a:buSzPts val="1800"/>
              <a:buFont typeface="Arial"/>
              <a:buNone/>
            </a:pPr>
            <a:r>
              <a:rPr lang="ru" sz="1800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Работайте сообща</a:t>
            </a:r>
            <a:endParaRPr sz="18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68" name="Google Shape;168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79908" y="3205529"/>
            <a:ext cx="2733608" cy="1937972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4"/>
          <p:cNvSpPr/>
          <p:nvPr/>
        </p:nvSpPr>
        <p:spPr>
          <a:xfrm>
            <a:off x="1219200" y="1690243"/>
            <a:ext cx="6106800" cy="2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1428"/>
              </a:lnSpc>
              <a:spcBef>
                <a:spcPts val="0"/>
              </a:spcBef>
              <a:spcAft>
                <a:spcPts val="0"/>
              </a:spcAft>
              <a:buClr>
                <a:srgbClr val="2F2F45"/>
              </a:buClr>
              <a:buSzPts val="1800"/>
              <a:buFont typeface="Arial"/>
              <a:buNone/>
            </a:pPr>
            <a:r>
              <a:rPr lang="ru" sz="1800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Старайтесь не перебивать друг друга</a:t>
            </a:r>
            <a:endParaRPr sz="18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0" name="Google Shape;170;p24"/>
          <p:cNvSpPr/>
          <p:nvPr/>
        </p:nvSpPr>
        <p:spPr>
          <a:xfrm>
            <a:off x="656550" y="3726950"/>
            <a:ext cx="374400" cy="374400"/>
          </a:xfrm>
          <a:prstGeom prst="ellipse">
            <a:avLst/>
          </a:prstGeom>
          <a:noFill/>
          <a:ln w="19050" cap="flat" cmpd="sng">
            <a:solidFill>
              <a:srgbClr val="2F2F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24"/>
          <p:cNvSpPr/>
          <p:nvPr/>
        </p:nvSpPr>
        <p:spPr>
          <a:xfrm>
            <a:off x="656550" y="3031438"/>
            <a:ext cx="374400" cy="374400"/>
          </a:xfrm>
          <a:prstGeom prst="ellipse">
            <a:avLst/>
          </a:prstGeom>
          <a:noFill/>
          <a:ln w="19050" cap="flat" cmpd="sng">
            <a:solidFill>
              <a:srgbClr val="2F2F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24"/>
          <p:cNvSpPr/>
          <p:nvPr/>
        </p:nvSpPr>
        <p:spPr>
          <a:xfrm>
            <a:off x="656550" y="2335938"/>
            <a:ext cx="374400" cy="374400"/>
          </a:xfrm>
          <a:prstGeom prst="ellipse">
            <a:avLst/>
          </a:prstGeom>
          <a:noFill/>
          <a:ln w="19050" cap="flat" cmpd="sng">
            <a:solidFill>
              <a:srgbClr val="2F2F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24"/>
          <p:cNvSpPr/>
          <p:nvPr/>
        </p:nvSpPr>
        <p:spPr>
          <a:xfrm>
            <a:off x="656550" y="1623438"/>
            <a:ext cx="374400" cy="374400"/>
          </a:xfrm>
          <a:prstGeom prst="ellipse">
            <a:avLst/>
          </a:prstGeom>
          <a:noFill/>
          <a:ln w="19050" cap="flat" cmpd="sng">
            <a:solidFill>
              <a:srgbClr val="2F2F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DCFA"/>
        </a:solid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25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285750" cy="1342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5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5260" y="345057"/>
            <a:ext cx="8448494" cy="4453386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5"/>
          <p:cNvSpPr txBox="1"/>
          <p:nvPr/>
        </p:nvSpPr>
        <p:spPr>
          <a:xfrm>
            <a:off x="1116675" y="56397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25"/>
          <p:cNvSpPr txBox="1"/>
          <p:nvPr/>
        </p:nvSpPr>
        <p:spPr>
          <a:xfrm>
            <a:off x="1087850" y="345050"/>
            <a:ext cx="7173900" cy="16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300" b="1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В парах выберите статьи </a:t>
            </a:r>
            <a:br>
              <a:rPr lang="ru" sz="2300" b="1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ru" sz="2300" b="1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из Конституции, содержащие такие права, с которыми мы ещё не знакомились на уроке</a:t>
            </a:r>
            <a:endParaRPr sz="2300">
              <a:solidFill>
                <a:srgbClr val="2F2F45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3" name="Google Shape;183;p25"/>
          <p:cNvSpPr txBox="1"/>
          <p:nvPr/>
        </p:nvSpPr>
        <p:spPr>
          <a:xfrm>
            <a:off x="632775" y="1956875"/>
            <a:ext cx="4541700" cy="23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Char char="●"/>
            </a:pPr>
            <a:r>
              <a:rPr lang="ru"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Право на личную свободу </a:t>
            </a:r>
            <a:br>
              <a:rPr lang="ru"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ru"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и безопасность</a:t>
            </a:r>
            <a:endParaRPr sz="2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Char char="●"/>
            </a:pPr>
            <a:r>
              <a:rPr lang="ru"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Право на тайну переписки</a:t>
            </a:r>
            <a:endParaRPr sz="2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Char char="●"/>
            </a:pPr>
            <a:r>
              <a:rPr lang="ru"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Право на свободу мысли</a:t>
            </a:r>
            <a:br>
              <a:rPr lang="ru"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ru"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и слова</a:t>
            </a:r>
            <a:endParaRPr sz="2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Char char="●"/>
            </a:pPr>
            <a:r>
              <a:rPr lang="ru"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Право на объединение</a:t>
            </a:r>
            <a:endParaRPr sz="20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Char char="●"/>
            </a:pPr>
            <a:r>
              <a:rPr lang="ru" sz="20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Право на защиту своих прав</a:t>
            </a:r>
            <a:endParaRPr sz="220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84" name="Google Shape;184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48350" y="2276881"/>
            <a:ext cx="2100700" cy="182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5" descr="preencoded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935589" y="4895491"/>
            <a:ext cx="862643" cy="137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DCFA"/>
        </a:solid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26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5260" y="345057"/>
            <a:ext cx="8448496" cy="4453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6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35589" y="4895491"/>
            <a:ext cx="862643" cy="137599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6"/>
          <p:cNvSpPr txBox="1"/>
          <p:nvPr/>
        </p:nvSpPr>
        <p:spPr>
          <a:xfrm>
            <a:off x="4287250" y="590328"/>
            <a:ext cx="4534800" cy="40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300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Обязанности</a:t>
            </a:r>
            <a:r>
              <a:rPr lang="ru" sz="23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— </a:t>
            </a:r>
            <a:r>
              <a:rPr lang="ru" sz="2300">
                <a:solidFill>
                  <a:srgbClr val="33333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это круг действий, возложенных </a:t>
            </a:r>
            <a:br>
              <a:rPr lang="ru" sz="2300">
                <a:solidFill>
                  <a:srgbClr val="33333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</a:br>
            <a:r>
              <a:rPr lang="ru" sz="2300">
                <a:solidFill>
                  <a:srgbClr val="33333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на кого-то и обязательных для выполнения.</a:t>
            </a:r>
            <a:endParaRPr sz="2300">
              <a:solidFill>
                <a:srgbClr val="333333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300">
                <a:solidFill>
                  <a:srgbClr val="33333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Это требования </a:t>
            </a:r>
            <a:br>
              <a:rPr lang="ru" sz="2300">
                <a:solidFill>
                  <a:srgbClr val="33333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</a:br>
            <a:r>
              <a:rPr lang="ru" sz="2300">
                <a:solidFill>
                  <a:srgbClr val="33333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к поведению</a:t>
            </a:r>
            <a:br>
              <a:rPr lang="ru" sz="2300">
                <a:solidFill>
                  <a:srgbClr val="33333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</a:br>
            <a:r>
              <a:rPr lang="ru" sz="2300">
                <a:solidFill>
                  <a:srgbClr val="33333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и отношению к учёбе,</a:t>
            </a:r>
            <a:br>
              <a:rPr lang="ru" sz="2300">
                <a:solidFill>
                  <a:srgbClr val="33333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</a:br>
            <a:r>
              <a:rPr lang="ru" sz="2300">
                <a:solidFill>
                  <a:srgbClr val="333333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к работе, к людям, которые человек должен выполнять.</a:t>
            </a:r>
            <a:endParaRPr sz="2300">
              <a:solidFill>
                <a:srgbClr val="333333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rgbClr val="333333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94" name="Google Shape;194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95167" y="1400978"/>
            <a:ext cx="1402800" cy="3232200"/>
          </a:xfrm>
          <a:prstGeom prst="roundRect">
            <a:avLst>
              <a:gd name="adj" fmla="val 4115"/>
            </a:avLst>
          </a:prstGeom>
          <a:noFill/>
          <a:ln>
            <a:noFill/>
          </a:ln>
        </p:spPr>
      </p:pic>
      <p:sp>
        <p:nvSpPr>
          <p:cNvPr id="195" name="Google Shape;195;p26"/>
          <p:cNvSpPr/>
          <p:nvPr/>
        </p:nvSpPr>
        <p:spPr>
          <a:xfrm>
            <a:off x="497650" y="708312"/>
            <a:ext cx="1498200" cy="576300"/>
          </a:xfrm>
          <a:prstGeom prst="roundRect">
            <a:avLst>
              <a:gd name="adj" fmla="val 50000"/>
            </a:avLst>
          </a:prstGeom>
          <a:solidFill>
            <a:srgbClr val="E1DC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права</a:t>
            </a:r>
            <a:endParaRPr sz="1800" b="1">
              <a:solidFill>
                <a:srgbClr val="2F2F45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6" name="Google Shape;196;p26"/>
          <p:cNvSpPr/>
          <p:nvPr/>
        </p:nvSpPr>
        <p:spPr>
          <a:xfrm>
            <a:off x="2075847" y="708299"/>
            <a:ext cx="2021100" cy="576300"/>
          </a:xfrm>
          <a:prstGeom prst="roundRect">
            <a:avLst>
              <a:gd name="adj" fmla="val 50000"/>
            </a:avLst>
          </a:prstGeom>
          <a:solidFill>
            <a:srgbClr val="E1DC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обязанности</a:t>
            </a:r>
            <a:endParaRPr sz="1800" b="1">
              <a:solidFill>
                <a:srgbClr val="2F2F45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DCFA"/>
        </a:solid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27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7752" y="345056"/>
            <a:ext cx="8448496" cy="4453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7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35589" y="4895491"/>
            <a:ext cx="862643" cy="137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3350" y="443237"/>
            <a:ext cx="7777300" cy="4257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DCFA"/>
        </a:solidFill>
        <a:effectLst/>
      </p:bgPr>
    </p:bg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28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7760" y="345057"/>
            <a:ext cx="8448494" cy="4453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8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285750" cy="134256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28"/>
          <p:cNvSpPr txBox="1"/>
          <p:nvPr/>
        </p:nvSpPr>
        <p:spPr>
          <a:xfrm>
            <a:off x="1613350" y="537250"/>
            <a:ext cx="71829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300" b="1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Обязанности детей</a:t>
            </a:r>
            <a:endParaRPr>
              <a:solidFill>
                <a:srgbClr val="2F2F45"/>
              </a:solidFill>
            </a:endParaRPr>
          </a:p>
        </p:txBody>
      </p:sp>
      <p:sp>
        <p:nvSpPr>
          <p:cNvPr id="213" name="Google Shape;213;p28"/>
          <p:cNvSpPr txBox="1"/>
          <p:nvPr/>
        </p:nvSpPr>
        <p:spPr>
          <a:xfrm>
            <a:off x="1142850" y="1002575"/>
            <a:ext cx="5634900" cy="45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rgbClr val="2F2F45"/>
              </a:buClr>
              <a:buSzPts val="2000"/>
              <a:buFont typeface="Verdana"/>
              <a:buChar char="●"/>
            </a:pPr>
            <a:r>
              <a:rPr lang="ru" sz="2000">
                <a:solidFill>
                  <a:srgbClr val="2F2F45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Соблюдать Конституцию</a:t>
            </a:r>
            <a:br>
              <a:rPr lang="ru" sz="2000">
                <a:solidFill>
                  <a:srgbClr val="2F2F45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</a:br>
            <a:r>
              <a:rPr lang="ru" sz="2000">
                <a:solidFill>
                  <a:srgbClr val="2F2F45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и законы Российской Федерации</a:t>
            </a:r>
            <a:endParaRPr sz="2000">
              <a:solidFill>
                <a:srgbClr val="2F2F45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2F45"/>
              </a:buClr>
              <a:buSzPts val="2000"/>
              <a:buFont typeface="Verdana"/>
              <a:buChar char="●"/>
            </a:pPr>
            <a:r>
              <a:rPr lang="ru" sz="2000">
                <a:solidFill>
                  <a:srgbClr val="2F2F45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Сохранять окружающую среду</a:t>
            </a:r>
            <a:endParaRPr sz="2000">
              <a:solidFill>
                <a:srgbClr val="2F2F45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2F45"/>
              </a:buClr>
              <a:buSzPts val="2000"/>
              <a:buFont typeface="Verdana"/>
              <a:buChar char="●"/>
            </a:pPr>
            <a:r>
              <a:rPr lang="ru" sz="2000">
                <a:solidFill>
                  <a:srgbClr val="2F2F45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Получать основное общее образование</a:t>
            </a:r>
            <a:endParaRPr sz="2000">
              <a:solidFill>
                <a:srgbClr val="2F2F45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2F45"/>
              </a:buClr>
              <a:buSzPts val="2000"/>
              <a:buFont typeface="Verdana"/>
              <a:buChar char="●"/>
            </a:pPr>
            <a:r>
              <a:rPr lang="ru" sz="2000">
                <a:solidFill>
                  <a:srgbClr val="2F2F45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Соблюдать устав школы</a:t>
            </a:r>
            <a:endParaRPr sz="2000">
              <a:solidFill>
                <a:srgbClr val="2F2F45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2F45"/>
              </a:buClr>
              <a:buSzPts val="2000"/>
              <a:buFont typeface="Verdana"/>
              <a:buChar char="●"/>
            </a:pPr>
            <a:r>
              <a:rPr lang="ru" sz="2000">
                <a:solidFill>
                  <a:srgbClr val="2F2F45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Уважать старших</a:t>
            </a:r>
            <a:endParaRPr sz="2000">
              <a:solidFill>
                <a:srgbClr val="2F2F45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2F45"/>
              </a:buClr>
              <a:buSzPts val="2000"/>
              <a:buFont typeface="Verdana"/>
              <a:buChar char="●"/>
            </a:pPr>
            <a:r>
              <a:rPr lang="ru" sz="2000">
                <a:solidFill>
                  <a:srgbClr val="2F2F45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Слушаться родителей</a:t>
            </a:r>
            <a:br>
              <a:rPr lang="ru" sz="2000">
                <a:solidFill>
                  <a:srgbClr val="2F2F45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</a:br>
            <a:r>
              <a:rPr lang="ru" sz="2000">
                <a:solidFill>
                  <a:srgbClr val="2F2F45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и помогать им</a:t>
            </a:r>
            <a:endParaRPr sz="2000">
              <a:solidFill>
                <a:srgbClr val="2F2F45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2F45"/>
              </a:buClr>
              <a:buSzPts val="2000"/>
              <a:buFont typeface="Verdana"/>
              <a:buChar char="●"/>
            </a:pPr>
            <a:r>
              <a:rPr lang="ru" sz="2000">
                <a:solidFill>
                  <a:srgbClr val="2F2F45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Прилежно учиться</a:t>
            </a:r>
            <a:endParaRPr sz="2000">
              <a:solidFill>
                <a:srgbClr val="2F2F45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000">
              <a:solidFill>
                <a:srgbClr val="2F2F45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900"/>
              </a:spcBef>
              <a:spcAft>
                <a:spcPts val="900"/>
              </a:spcAft>
              <a:buNone/>
            </a:pPr>
            <a:endParaRPr sz="2000">
              <a:solidFill>
                <a:srgbClr val="2F2F45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14" name="Google Shape;214;p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19076" y="778625"/>
            <a:ext cx="1683725" cy="373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8" descr="preencoded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935589" y="4895491"/>
            <a:ext cx="862643" cy="137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DCFA"/>
        </a:solid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p29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7753" y="345057"/>
            <a:ext cx="8448494" cy="4453386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29"/>
          <p:cNvSpPr/>
          <p:nvPr/>
        </p:nvSpPr>
        <p:spPr>
          <a:xfrm>
            <a:off x="1091193" y="964406"/>
            <a:ext cx="7941000" cy="7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300" b="1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Права и обязанности гражданина</a:t>
            </a:r>
            <a:br>
              <a:rPr lang="ru" sz="2300" b="1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ru" sz="2300" b="1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Российской Федерации. Права ребёнка</a:t>
            </a:r>
            <a:endParaRPr sz="2300" b="1">
              <a:solidFill>
                <a:srgbClr val="2F2F45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2F45"/>
              </a:buClr>
              <a:buSzPts val="2300"/>
              <a:buFont typeface="Arial"/>
              <a:buNone/>
            </a:pPr>
            <a:endParaRPr sz="2300" b="1">
              <a:solidFill>
                <a:srgbClr val="2F2F45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23" name="Google Shape;223;p29"/>
          <p:cNvSpPr/>
          <p:nvPr/>
        </p:nvSpPr>
        <p:spPr>
          <a:xfrm>
            <a:off x="1084325" y="1698700"/>
            <a:ext cx="6811500" cy="287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F2F45"/>
              </a:buClr>
              <a:buSzPts val="1800"/>
              <a:buFont typeface="Arial"/>
              <a:buNone/>
            </a:pPr>
            <a:r>
              <a:rPr lang="ru" sz="2300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Познакомимся с основными правами </a:t>
            </a:r>
            <a:br>
              <a:rPr lang="ru" sz="2300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ru" sz="2300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и обязанностями человека</a:t>
            </a:r>
            <a:endParaRPr sz="2300">
              <a:solidFill>
                <a:srgbClr val="2F2F45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F2F45"/>
              </a:buClr>
              <a:buSzPts val="1800"/>
              <a:buFont typeface="Arial"/>
              <a:buNone/>
            </a:pPr>
            <a:endParaRPr sz="2300">
              <a:solidFill>
                <a:srgbClr val="2F2F45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F2F45"/>
              </a:buClr>
              <a:buSzPts val="1800"/>
              <a:buFont typeface="Arial"/>
              <a:buNone/>
            </a:pPr>
            <a:r>
              <a:rPr lang="ru" sz="2300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Узнаем об основных документах, регламентирующих права детей</a:t>
            </a:r>
            <a:endParaRPr sz="2300">
              <a:solidFill>
                <a:srgbClr val="2F2F45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F2F45"/>
              </a:buClr>
              <a:buSzPts val="1800"/>
              <a:buFont typeface="Arial"/>
              <a:buNone/>
            </a:pPr>
            <a:endParaRPr sz="2300">
              <a:solidFill>
                <a:srgbClr val="2F2F45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F2F45"/>
              </a:buClr>
              <a:buSzPts val="1800"/>
              <a:buFont typeface="Arial"/>
              <a:buNone/>
            </a:pPr>
            <a:endParaRPr sz="1800">
              <a:solidFill>
                <a:srgbClr val="2F2F45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F2F45"/>
              </a:buClr>
              <a:buSzPts val="1800"/>
              <a:buFont typeface="Arial"/>
              <a:buNone/>
            </a:pPr>
            <a:r>
              <a:rPr lang="ru" sz="1800" b="0" i="0" u="none" strike="noStrike" cap="none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/>
            </a:r>
            <a:br>
              <a:rPr lang="ru" sz="1800" b="0" i="0" u="none" strike="noStrike" cap="none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</a:br>
            <a:endParaRPr sz="1800" b="0" i="0" u="none" strike="noStrike" cap="none">
              <a:solidFill>
                <a:srgbClr val="2F2F45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F2F45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2F2F45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24" name="Google Shape;224;p29"/>
          <p:cNvPicPr preferRelativeResize="0"/>
          <p:nvPr/>
        </p:nvPicPr>
        <p:blipFill rotWithShape="1">
          <a:blip r:embed="rId4">
            <a:alphaModFix/>
          </a:blip>
          <a:srcRect r="10354"/>
          <a:stretch/>
        </p:blipFill>
        <p:spPr>
          <a:xfrm>
            <a:off x="7104920" y="2870250"/>
            <a:ext cx="2039080" cy="227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29" descr="preencoded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1955" y="1726607"/>
            <a:ext cx="253401" cy="253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29" descr="preencoded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1955" y="2870257"/>
            <a:ext cx="253401" cy="253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29" descr="preencoded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43530" y="1666463"/>
            <a:ext cx="361231" cy="2911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DCFA"/>
        </a:solid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30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5260" y="345057"/>
            <a:ext cx="8448496" cy="4453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30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35589" y="4895491"/>
            <a:ext cx="862643" cy="137599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30"/>
          <p:cNvSpPr txBox="1"/>
          <p:nvPr/>
        </p:nvSpPr>
        <p:spPr>
          <a:xfrm>
            <a:off x="4712298" y="1566500"/>
            <a:ext cx="3986700" cy="19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300" b="1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Конвенция</a:t>
            </a:r>
            <a:r>
              <a:rPr lang="ru" sz="2300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 —</a:t>
            </a:r>
            <a:br>
              <a:rPr lang="ru" sz="2300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ru" sz="2300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это договор, который должен неукоснительно исполняться теми,</a:t>
            </a:r>
            <a:br>
              <a:rPr lang="ru" sz="2300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ru" sz="2300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кто его подписал.</a:t>
            </a:r>
            <a:endParaRPr sz="2300">
              <a:solidFill>
                <a:srgbClr val="2F2F45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36" name="Google Shape;236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89744" y="1155271"/>
            <a:ext cx="3200325" cy="277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DCFA"/>
        </a:solidFill>
        <a:effectLst/>
      </p:bgPr>
    </p:bg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p31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5260" y="345057"/>
            <a:ext cx="8448496" cy="4453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31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35589" y="4895491"/>
            <a:ext cx="862643" cy="137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31"/>
          <p:cNvPicPr preferRelativeResize="0"/>
          <p:nvPr/>
        </p:nvPicPr>
        <p:blipFill rotWithShape="1">
          <a:blip r:embed="rId5">
            <a:alphaModFix/>
          </a:blip>
          <a:srcRect t="1802" r="921" b="1279"/>
          <a:stretch/>
        </p:blipFill>
        <p:spPr>
          <a:xfrm>
            <a:off x="310925" y="345050"/>
            <a:ext cx="8274300" cy="4453500"/>
          </a:xfrm>
          <a:prstGeom prst="roundRect">
            <a:avLst>
              <a:gd name="adj" fmla="val 7469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DCFA"/>
        </a:solidFill>
        <a:effectLst/>
      </p:bgPr>
    </p:bg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32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5260" y="345057"/>
            <a:ext cx="8448494" cy="4453386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32"/>
          <p:cNvSpPr/>
          <p:nvPr/>
        </p:nvSpPr>
        <p:spPr>
          <a:xfrm>
            <a:off x="631175" y="891025"/>
            <a:ext cx="4545600" cy="35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rgbClr val="2F2F45"/>
              </a:buClr>
              <a:buSzPts val="2300"/>
              <a:buFont typeface="Arial"/>
              <a:buNone/>
            </a:pPr>
            <a:r>
              <a:rPr lang="ru" sz="2300" b="1" i="0" u="none" strike="noStrike" cap="none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Правила работы в </a:t>
            </a:r>
            <a:r>
              <a:rPr lang="ru" sz="2300" b="1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группе</a:t>
            </a:r>
            <a:endParaRPr sz="23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52" name="Google Shape;252;p32"/>
          <p:cNvSpPr/>
          <p:nvPr/>
        </p:nvSpPr>
        <p:spPr>
          <a:xfrm>
            <a:off x="777175" y="1673761"/>
            <a:ext cx="167100" cy="2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33687"/>
              </a:lnSpc>
              <a:spcBef>
                <a:spcPts val="0"/>
              </a:spcBef>
              <a:spcAft>
                <a:spcPts val="0"/>
              </a:spcAft>
              <a:buClr>
                <a:srgbClr val="2F2F45"/>
              </a:buClr>
              <a:buSzPts val="1700"/>
              <a:buFont typeface="Arial"/>
              <a:buNone/>
            </a:pPr>
            <a:r>
              <a:rPr lang="ru" sz="1700" b="0" i="0" u="none" strike="noStrike" cap="none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endParaRPr sz="17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53" name="Google Shape;253;p32"/>
          <p:cNvSpPr/>
          <p:nvPr/>
        </p:nvSpPr>
        <p:spPr>
          <a:xfrm>
            <a:off x="777175" y="2393890"/>
            <a:ext cx="167100" cy="2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33687"/>
              </a:lnSpc>
              <a:spcBef>
                <a:spcPts val="0"/>
              </a:spcBef>
              <a:spcAft>
                <a:spcPts val="0"/>
              </a:spcAft>
              <a:buClr>
                <a:srgbClr val="2F2F45"/>
              </a:buClr>
              <a:buSzPts val="1700"/>
              <a:buFont typeface="Arial"/>
              <a:buNone/>
            </a:pPr>
            <a:r>
              <a:rPr lang="ru" sz="1700" b="0" i="0" u="none" strike="noStrike" cap="none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2</a:t>
            </a:r>
            <a:endParaRPr sz="17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54" name="Google Shape;254;p32"/>
          <p:cNvSpPr/>
          <p:nvPr/>
        </p:nvSpPr>
        <p:spPr>
          <a:xfrm>
            <a:off x="1219200" y="2385743"/>
            <a:ext cx="6106800" cy="2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1428"/>
              </a:lnSpc>
              <a:spcBef>
                <a:spcPts val="0"/>
              </a:spcBef>
              <a:spcAft>
                <a:spcPts val="0"/>
              </a:spcAft>
              <a:buClr>
                <a:srgbClr val="2F2F45"/>
              </a:buClr>
              <a:buSzPts val="1800"/>
              <a:buFont typeface="Arial"/>
              <a:buNone/>
            </a:pPr>
            <a:r>
              <a:rPr lang="ru" sz="1800" b="0" i="0" u="none" strike="noStrike" cap="none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Если</a:t>
            </a:r>
            <a:r>
              <a:rPr lang="ru" sz="1800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" sz="1800" b="0" i="0" u="none" strike="noStrike" cap="none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не согласны, объясните свою позицию</a:t>
            </a:r>
            <a:endParaRPr sz="18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55" name="Google Shape;255;p32"/>
          <p:cNvSpPr/>
          <p:nvPr/>
        </p:nvSpPr>
        <p:spPr>
          <a:xfrm>
            <a:off x="771073" y="3081253"/>
            <a:ext cx="167100" cy="2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33687"/>
              </a:lnSpc>
              <a:spcBef>
                <a:spcPts val="0"/>
              </a:spcBef>
              <a:spcAft>
                <a:spcPts val="0"/>
              </a:spcAft>
              <a:buClr>
                <a:srgbClr val="2F2F45"/>
              </a:buClr>
              <a:buSzPts val="1700"/>
              <a:buFont typeface="Arial"/>
              <a:buNone/>
            </a:pPr>
            <a:r>
              <a:rPr lang="ru" sz="1700" b="0" i="0" u="none" strike="noStrike" cap="none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3</a:t>
            </a:r>
            <a:endParaRPr sz="17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56" name="Google Shape;256;p32"/>
          <p:cNvSpPr/>
          <p:nvPr/>
        </p:nvSpPr>
        <p:spPr>
          <a:xfrm>
            <a:off x="1219200" y="3081248"/>
            <a:ext cx="5589000" cy="2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1428"/>
              </a:lnSpc>
              <a:spcBef>
                <a:spcPts val="0"/>
              </a:spcBef>
              <a:spcAft>
                <a:spcPts val="0"/>
              </a:spcAft>
              <a:buClr>
                <a:srgbClr val="2F2F45"/>
              </a:buClr>
              <a:buSzPts val="1800"/>
              <a:buFont typeface="Arial"/>
              <a:buNone/>
            </a:pPr>
            <a:r>
              <a:rPr lang="ru" sz="1800" b="0" i="0" u="none" strike="noStrike" cap="none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Если не поняли </a:t>
            </a:r>
            <a:r>
              <a:rPr lang="ru" sz="1800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кого-то, </a:t>
            </a:r>
            <a:r>
              <a:rPr lang="ru" sz="1800" b="0" i="0" u="none" strike="noStrike" cap="none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переспросите</a:t>
            </a:r>
            <a:endParaRPr sz="18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57" name="Google Shape;257;p32"/>
          <p:cNvSpPr/>
          <p:nvPr/>
        </p:nvSpPr>
        <p:spPr>
          <a:xfrm>
            <a:off x="760198" y="3776763"/>
            <a:ext cx="167100" cy="2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33687"/>
              </a:lnSpc>
              <a:spcBef>
                <a:spcPts val="0"/>
              </a:spcBef>
              <a:spcAft>
                <a:spcPts val="0"/>
              </a:spcAft>
              <a:buClr>
                <a:srgbClr val="2F2F45"/>
              </a:buClr>
              <a:buSzPts val="1700"/>
              <a:buFont typeface="Arial"/>
              <a:buNone/>
            </a:pPr>
            <a:r>
              <a:rPr lang="ru" sz="1700" b="0" i="0" u="none" strike="noStrike" cap="none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4</a:t>
            </a:r>
            <a:endParaRPr sz="17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58" name="Google Shape;258;p32"/>
          <p:cNvSpPr/>
          <p:nvPr/>
        </p:nvSpPr>
        <p:spPr>
          <a:xfrm>
            <a:off x="1219200" y="3776750"/>
            <a:ext cx="5472900" cy="2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1428"/>
              </a:lnSpc>
              <a:spcBef>
                <a:spcPts val="0"/>
              </a:spcBef>
              <a:spcAft>
                <a:spcPts val="0"/>
              </a:spcAft>
              <a:buClr>
                <a:srgbClr val="2F2F45"/>
              </a:buClr>
              <a:buSzPts val="1800"/>
              <a:buFont typeface="Arial"/>
              <a:buNone/>
            </a:pPr>
            <a:r>
              <a:rPr lang="ru" sz="1800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Работайте сообща для хорошего результата</a:t>
            </a:r>
            <a:endParaRPr sz="18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59" name="Google Shape;259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79908" y="3205529"/>
            <a:ext cx="2733608" cy="1937972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32"/>
          <p:cNvSpPr/>
          <p:nvPr/>
        </p:nvSpPr>
        <p:spPr>
          <a:xfrm>
            <a:off x="1219200" y="1690243"/>
            <a:ext cx="6106800" cy="2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1428"/>
              </a:lnSpc>
              <a:spcBef>
                <a:spcPts val="0"/>
              </a:spcBef>
              <a:spcAft>
                <a:spcPts val="0"/>
              </a:spcAft>
              <a:buClr>
                <a:srgbClr val="2F2F45"/>
              </a:buClr>
              <a:buSzPts val="1800"/>
              <a:buFont typeface="Arial"/>
              <a:buNone/>
            </a:pPr>
            <a:r>
              <a:rPr lang="ru" sz="1800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Старайтесь не перебивать друг друга</a:t>
            </a:r>
            <a:endParaRPr sz="18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61" name="Google Shape;261;p32"/>
          <p:cNvSpPr/>
          <p:nvPr/>
        </p:nvSpPr>
        <p:spPr>
          <a:xfrm>
            <a:off x="656550" y="3726950"/>
            <a:ext cx="374400" cy="374400"/>
          </a:xfrm>
          <a:prstGeom prst="ellipse">
            <a:avLst/>
          </a:prstGeom>
          <a:noFill/>
          <a:ln w="19050" cap="flat" cmpd="sng">
            <a:solidFill>
              <a:srgbClr val="2F2F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32"/>
          <p:cNvSpPr/>
          <p:nvPr/>
        </p:nvSpPr>
        <p:spPr>
          <a:xfrm>
            <a:off x="656550" y="3031438"/>
            <a:ext cx="374400" cy="374400"/>
          </a:xfrm>
          <a:prstGeom prst="ellipse">
            <a:avLst/>
          </a:prstGeom>
          <a:noFill/>
          <a:ln w="19050" cap="flat" cmpd="sng">
            <a:solidFill>
              <a:srgbClr val="2F2F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32"/>
          <p:cNvSpPr/>
          <p:nvPr/>
        </p:nvSpPr>
        <p:spPr>
          <a:xfrm>
            <a:off x="656550" y="2335938"/>
            <a:ext cx="374400" cy="374400"/>
          </a:xfrm>
          <a:prstGeom prst="ellipse">
            <a:avLst/>
          </a:prstGeom>
          <a:noFill/>
          <a:ln w="19050" cap="flat" cmpd="sng">
            <a:solidFill>
              <a:srgbClr val="2F2F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32"/>
          <p:cNvSpPr/>
          <p:nvPr/>
        </p:nvSpPr>
        <p:spPr>
          <a:xfrm>
            <a:off x="656550" y="1623438"/>
            <a:ext cx="374400" cy="374400"/>
          </a:xfrm>
          <a:prstGeom prst="ellipse">
            <a:avLst/>
          </a:prstGeom>
          <a:noFill/>
          <a:ln w="19050" cap="flat" cmpd="sng">
            <a:solidFill>
              <a:srgbClr val="2F2F4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DCFA"/>
        </a:solidFill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Google Shape;281;p34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5260" y="345057"/>
            <a:ext cx="8448496" cy="4453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34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35589" y="4895491"/>
            <a:ext cx="862643" cy="137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3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14125" y="442850"/>
            <a:ext cx="3862714" cy="4043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3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7150" y="442850"/>
            <a:ext cx="3862714" cy="4043901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34"/>
          <p:cNvSpPr txBox="1"/>
          <p:nvPr/>
        </p:nvSpPr>
        <p:spPr>
          <a:xfrm>
            <a:off x="5208293" y="705919"/>
            <a:ext cx="34875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ru" sz="2300" b="1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Обязанности</a:t>
            </a:r>
            <a:endParaRPr sz="2300" b="1" i="0" u="none" strike="noStrike" cap="none">
              <a:solidFill>
                <a:srgbClr val="2F2F45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86" name="Google Shape;286;p34"/>
          <p:cNvSpPr txBox="1"/>
          <p:nvPr/>
        </p:nvSpPr>
        <p:spPr>
          <a:xfrm>
            <a:off x="708870" y="701301"/>
            <a:ext cx="3357900" cy="35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00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ru" sz="2300" b="1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Права</a:t>
            </a:r>
            <a:endParaRPr sz="2300" b="1">
              <a:solidFill>
                <a:srgbClr val="2F2F45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1800">
              <a:solidFill>
                <a:srgbClr val="2F2F45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2F2F45"/>
              </a:buClr>
              <a:buSzPts val="1800"/>
              <a:buFont typeface="Verdana"/>
              <a:buChar char="●"/>
            </a:pPr>
            <a:r>
              <a:rPr lang="ru" sz="1800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Посещать поликлинику </a:t>
            </a:r>
            <a:br>
              <a:rPr lang="ru" sz="1800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ru" sz="1800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и больницу</a:t>
            </a:r>
            <a:endParaRPr sz="1800">
              <a:solidFill>
                <a:srgbClr val="2F2F45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2F2F45"/>
              </a:buClr>
              <a:buSzPts val="1800"/>
              <a:buFont typeface="Verdana"/>
              <a:buChar char="●"/>
            </a:pPr>
            <a:r>
              <a:rPr lang="ru" sz="1800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Я могу свободно выражать свои мысли </a:t>
            </a:r>
            <a:br>
              <a:rPr lang="ru" sz="1800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ru" sz="1800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и говорить то, что</a:t>
            </a:r>
            <a:br>
              <a:rPr lang="ru" sz="1800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ru" sz="1800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я хочу сказать</a:t>
            </a:r>
            <a:endParaRPr sz="1800">
              <a:solidFill>
                <a:srgbClr val="2F2F45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2F2F45"/>
              </a:buClr>
              <a:buSzPts val="1800"/>
              <a:buFont typeface="Verdana"/>
              <a:buChar char="●"/>
            </a:pPr>
            <a:r>
              <a:rPr lang="ru" sz="1800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В общественном транспорте я уступаю место пожилым людям </a:t>
            </a:r>
            <a:endParaRPr sz="1700">
              <a:solidFill>
                <a:srgbClr val="2F2F45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87" name="Google Shape;287;p34"/>
          <p:cNvSpPr txBox="1"/>
          <p:nvPr/>
        </p:nvSpPr>
        <p:spPr>
          <a:xfrm>
            <a:off x="4743925" y="1220125"/>
            <a:ext cx="3978600" cy="33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2F2F45"/>
              </a:buClr>
              <a:buSzPts val="1600"/>
              <a:buFont typeface="Verdana"/>
              <a:buChar char="●"/>
            </a:pPr>
            <a:r>
              <a:rPr lang="ru" sz="1600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Учиться в меру своих способностей</a:t>
            </a:r>
            <a:endParaRPr sz="1600">
              <a:solidFill>
                <a:srgbClr val="2F2F45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2F2F45"/>
              </a:buClr>
              <a:buSzPts val="1600"/>
              <a:buFont typeface="Verdana"/>
              <a:buChar char="●"/>
            </a:pPr>
            <a:r>
              <a:rPr lang="ru" sz="1600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Родители меня кормят, одевают и покупают игрушки</a:t>
            </a:r>
            <a:endParaRPr sz="1600">
              <a:solidFill>
                <a:srgbClr val="2F2F45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2F2F45"/>
              </a:buClr>
              <a:buSzPts val="1600"/>
              <a:buFont typeface="Verdana"/>
              <a:buChar char="●"/>
            </a:pPr>
            <a:r>
              <a:rPr lang="ru" sz="1600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Я не порчу школьное имущество</a:t>
            </a:r>
            <a:endParaRPr sz="1600">
              <a:solidFill>
                <a:srgbClr val="2F2F45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2F2F45"/>
              </a:buClr>
              <a:buSzPts val="1600"/>
              <a:buFont typeface="Verdana"/>
              <a:buChar char="●"/>
            </a:pPr>
            <a:r>
              <a:rPr lang="ru" sz="1600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Я не оскорбляю других людей и не хочу, чтобы</a:t>
            </a:r>
            <a:br>
              <a:rPr lang="ru" sz="1600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ru" sz="1600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оскорбляли меня</a:t>
            </a:r>
            <a:endParaRPr sz="1600">
              <a:solidFill>
                <a:srgbClr val="2F2F45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2F2F45"/>
              </a:buClr>
              <a:buSzPts val="1600"/>
              <a:buFont typeface="Verdana"/>
              <a:buChar char="●"/>
            </a:pPr>
            <a:r>
              <a:rPr lang="ru" sz="1600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Я не дерусь с другими детьми</a:t>
            </a:r>
            <a:endParaRPr sz="1600">
              <a:solidFill>
                <a:srgbClr val="2F2F45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2F2F45"/>
              </a:buClr>
              <a:buSzPts val="1600"/>
              <a:buFont typeface="Verdana"/>
              <a:buChar char="●"/>
            </a:pPr>
            <a:r>
              <a:rPr lang="ru" sz="1600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Я не порчу школьное имущество</a:t>
            </a:r>
            <a:endParaRPr sz="1600">
              <a:solidFill>
                <a:srgbClr val="2F2F45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2F2F45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DCFA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6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7753" y="345057"/>
            <a:ext cx="8448494" cy="4453386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6"/>
          <p:cNvSpPr/>
          <p:nvPr/>
        </p:nvSpPr>
        <p:spPr>
          <a:xfrm>
            <a:off x="657892" y="691420"/>
            <a:ext cx="3557100" cy="3898200"/>
          </a:xfrm>
          <a:prstGeom prst="roundRect">
            <a:avLst>
              <a:gd name="adj" fmla="val 10083"/>
            </a:avLst>
          </a:prstGeom>
          <a:solidFill>
            <a:srgbClr val="E1DC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4" name="Google Shape;74;p16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285750" cy="134256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6"/>
          <p:cNvSpPr/>
          <p:nvPr/>
        </p:nvSpPr>
        <p:spPr>
          <a:xfrm>
            <a:off x="4613927" y="1197125"/>
            <a:ext cx="3799200" cy="3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2F45"/>
              </a:buClr>
              <a:buSzPts val="2300"/>
              <a:buFont typeface="Arial"/>
              <a:buNone/>
            </a:pPr>
            <a:r>
              <a:rPr lang="ru" sz="2300" b="1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Когда была принята Конституция?</a:t>
            </a:r>
            <a:endParaRPr sz="2300" b="1" i="0" u="sng" strike="noStrike" cap="none">
              <a:solidFill>
                <a:srgbClr val="2F2F45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97652" y="942730"/>
            <a:ext cx="2410999" cy="3413899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6"/>
          <p:cNvSpPr/>
          <p:nvPr/>
        </p:nvSpPr>
        <p:spPr>
          <a:xfrm>
            <a:off x="1779150" y="2056875"/>
            <a:ext cx="1368300" cy="676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28240" y="3032225"/>
            <a:ext cx="1242999" cy="1973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6" descr="preencoded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935589" y="4895491"/>
            <a:ext cx="862643" cy="137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DCFA"/>
        </a:solidFill>
        <a:effectLst/>
      </p:bgPr>
    </p:bg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6"/>
          <p:cNvSpPr/>
          <p:nvPr/>
        </p:nvSpPr>
        <p:spPr>
          <a:xfrm>
            <a:off x="345260" y="345057"/>
            <a:ext cx="8453400" cy="4453200"/>
          </a:xfrm>
          <a:prstGeom prst="roundRect">
            <a:avLst>
              <a:gd name="adj" fmla="val 6799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38825" tIns="38825" rIns="38825" bIns="388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1" name="Google Shape;301;p36" descr=" 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35590" y="4895491"/>
            <a:ext cx="862580" cy="137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36" descr=" 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35590" y="4895491"/>
            <a:ext cx="862580" cy="137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36" descr=" 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35590" y="4900779"/>
            <a:ext cx="136099" cy="128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36" descr=" 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519995" y="4900643"/>
            <a:ext cx="124062" cy="124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36" descr=" 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662642" y="4900778"/>
            <a:ext cx="136099" cy="128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36" descr=" 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087307" y="4900778"/>
            <a:ext cx="131083" cy="128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36" descr=" 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406285" y="4899791"/>
            <a:ext cx="33703" cy="3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36" descr=" 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238131" y="4900778"/>
            <a:ext cx="145168" cy="125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36" descr=" 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408603" y="4944976"/>
            <a:ext cx="29073" cy="81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36" descr=" 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460822" y="4991383"/>
            <a:ext cx="35762" cy="34890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36"/>
          <p:cNvSpPr/>
          <p:nvPr/>
        </p:nvSpPr>
        <p:spPr>
          <a:xfrm>
            <a:off x="3252998" y="614632"/>
            <a:ext cx="2643300" cy="47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825" tIns="38825" rIns="38825" bIns="388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36"/>
          <p:cNvSpPr/>
          <p:nvPr/>
        </p:nvSpPr>
        <p:spPr>
          <a:xfrm>
            <a:off x="2508250" y="2116675"/>
            <a:ext cx="4132800" cy="6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F2F45"/>
              </a:buClr>
              <a:buSzPts val="2300"/>
              <a:buFont typeface="Arial"/>
              <a:buNone/>
            </a:pPr>
            <a:r>
              <a:rPr lang="ru" sz="2300" b="1">
                <a:solidFill>
                  <a:srgbClr val="E1DCFA"/>
                </a:solidFill>
                <a:latin typeface="Verdana"/>
                <a:ea typeface="Verdana"/>
                <a:cs typeface="Verdana"/>
                <a:sym typeface="Verdana"/>
              </a:rPr>
              <a:t>*скрин рабочего листа во всю белую область*</a:t>
            </a:r>
            <a:endParaRPr sz="2300" b="1" i="0" u="none" strike="noStrike" cap="none">
              <a:solidFill>
                <a:srgbClr val="E1DCFA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13" name="Google Shape;313;p36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32000" y="1267650"/>
            <a:ext cx="8280000" cy="260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DCFA"/>
        </a:solidFill>
        <a:effectLst/>
      </p:bgPr>
    </p:bg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7"/>
          <p:cNvSpPr/>
          <p:nvPr/>
        </p:nvSpPr>
        <p:spPr>
          <a:xfrm>
            <a:off x="345260" y="345057"/>
            <a:ext cx="8453400" cy="4453200"/>
          </a:xfrm>
          <a:prstGeom prst="roundRect">
            <a:avLst>
              <a:gd name="adj" fmla="val 6799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38825" tIns="38825" rIns="38825" bIns="388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20" name="Google Shape;320;p37" descr=" 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35590" y="4895491"/>
            <a:ext cx="862580" cy="137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37" descr=" 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35590" y="4895491"/>
            <a:ext cx="862580" cy="137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37" descr=" 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35590" y="4900779"/>
            <a:ext cx="136099" cy="128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37" descr=" 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519995" y="4900643"/>
            <a:ext cx="124062" cy="124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37" descr=" 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662642" y="4900778"/>
            <a:ext cx="136099" cy="128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37" descr=" 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087307" y="4900778"/>
            <a:ext cx="131083" cy="128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37" descr=" 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406285" y="4899791"/>
            <a:ext cx="33703" cy="3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37" descr=" 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238131" y="4900778"/>
            <a:ext cx="145168" cy="125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37" descr=" 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408603" y="4944976"/>
            <a:ext cx="29073" cy="81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37" descr=" 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460822" y="4991383"/>
            <a:ext cx="35762" cy="34890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37"/>
          <p:cNvSpPr/>
          <p:nvPr/>
        </p:nvSpPr>
        <p:spPr>
          <a:xfrm>
            <a:off x="3252998" y="614632"/>
            <a:ext cx="2643300" cy="47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825" tIns="38825" rIns="38825" bIns="388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37"/>
          <p:cNvSpPr/>
          <p:nvPr/>
        </p:nvSpPr>
        <p:spPr>
          <a:xfrm>
            <a:off x="2508250" y="1852075"/>
            <a:ext cx="4132800" cy="11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F2F45"/>
              </a:buClr>
              <a:buSzPts val="2300"/>
              <a:buFont typeface="Arial"/>
              <a:buNone/>
            </a:pPr>
            <a:r>
              <a:rPr lang="ru" sz="2300" b="1">
                <a:solidFill>
                  <a:srgbClr val="E1DCFA"/>
                </a:solidFill>
                <a:latin typeface="Verdana"/>
                <a:ea typeface="Verdana"/>
                <a:cs typeface="Verdana"/>
                <a:sym typeface="Verdana"/>
              </a:rPr>
              <a:t>*скрин с ответом рабочего листа во всю белую область*</a:t>
            </a:r>
            <a:endParaRPr sz="2300" b="1" i="0" u="none" strike="noStrike" cap="none">
              <a:solidFill>
                <a:srgbClr val="E1DCFA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32" name="Google Shape;332;p37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32001" y="1267650"/>
            <a:ext cx="8279998" cy="2608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DCFA"/>
        </a:solidFill>
        <a:effectLst/>
      </p:bgPr>
    </p:bg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38"/>
          <p:cNvSpPr/>
          <p:nvPr/>
        </p:nvSpPr>
        <p:spPr>
          <a:xfrm>
            <a:off x="345260" y="345057"/>
            <a:ext cx="8453400" cy="4453200"/>
          </a:xfrm>
          <a:prstGeom prst="roundRect">
            <a:avLst>
              <a:gd name="adj" fmla="val 6799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38825" tIns="38825" rIns="38825" bIns="388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39" name="Google Shape;339;p38" descr=" 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35590" y="4895491"/>
            <a:ext cx="862580" cy="137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38" descr=" 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35590" y="4895491"/>
            <a:ext cx="862580" cy="137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38" descr=" 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35590" y="4900779"/>
            <a:ext cx="136099" cy="128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38" descr=" 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519995" y="4900643"/>
            <a:ext cx="124062" cy="124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38" descr=" 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662642" y="4900778"/>
            <a:ext cx="136099" cy="128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38" descr=" 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087307" y="4900778"/>
            <a:ext cx="131083" cy="128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38" descr=" 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406285" y="4899791"/>
            <a:ext cx="33703" cy="3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38" descr=" 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238131" y="4900778"/>
            <a:ext cx="145168" cy="125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38" descr=" 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408603" y="4944976"/>
            <a:ext cx="29073" cy="81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38" descr=" 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460822" y="4991383"/>
            <a:ext cx="35762" cy="34890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38"/>
          <p:cNvSpPr/>
          <p:nvPr/>
        </p:nvSpPr>
        <p:spPr>
          <a:xfrm>
            <a:off x="3252998" y="614632"/>
            <a:ext cx="2643300" cy="47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825" tIns="38825" rIns="38825" bIns="388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38"/>
          <p:cNvSpPr/>
          <p:nvPr/>
        </p:nvSpPr>
        <p:spPr>
          <a:xfrm>
            <a:off x="2508250" y="2116675"/>
            <a:ext cx="4132800" cy="6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F2F45"/>
              </a:buClr>
              <a:buSzPts val="2300"/>
              <a:buFont typeface="Arial"/>
              <a:buNone/>
            </a:pPr>
            <a:r>
              <a:rPr lang="ru" sz="2300" b="1">
                <a:solidFill>
                  <a:srgbClr val="E1DCFA"/>
                </a:solidFill>
                <a:latin typeface="Verdana"/>
                <a:ea typeface="Verdana"/>
                <a:cs typeface="Verdana"/>
                <a:sym typeface="Verdana"/>
              </a:rPr>
              <a:t>*скрин рабочего листа во всю белую область*</a:t>
            </a:r>
            <a:endParaRPr sz="2300" b="1" i="0" u="none" strike="noStrike" cap="none">
              <a:solidFill>
                <a:srgbClr val="E1DCFA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51" name="Google Shape;351;p38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32001" y="1371150"/>
            <a:ext cx="8279999" cy="240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DCFA"/>
        </a:solidFill>
        <a:effectLst/>
      </p:bgPr>
    </p:bg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39"/>
          <p:cNvSpPr/>
          <p:nvPr/>
        </p:nvSpPr>
        <p:spPr>
          <a:xfrm>
            <a:off x="345260" y="345057"/>
            <a:ext cx="8453400" cy="4453200"/>
          </a:xfrm>
          <a:prstGeom prst="roundRect">
            <a:avLst>
              <a:gd name="adj" fmla="val 6799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38825" tIns="38825" rIns="38825" bIns="388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58" name="Google Shape;358;p39" descr=" 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35590" y="4895491"/>
            <a:ext cx="862580" cy="137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39" descr=" 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35590" y="4895491"/>
            <a:ext cx="862580" cy="137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39" descr=" 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35590" y="4900779"/>
            <a:ext cx="136099" cy="128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39" descr=" 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519995" y="4900643"/>
            <a:ext cx="124062" cy="124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39" descr=" 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662642" y="4900778"/>
            <a:ext cx="136099" cy="128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39" descr=" 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087307" y="4900778"/>
            <a:ext cx="131083" cy="128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39" descr=" 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406285" y="4899791"/>
            <a:ext cx="33703" cy="3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39" descr=" 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238131" y="4900778"/>
            <a:ext cx="145168" cy="125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39" descr=" 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408603" y="4944976"/>
            <a:ext cx="29073" cy="81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39" descr=" 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460822" y="4991383"/>
            <a:ext cx="35762" cy="34890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39"/>
          <p:cNvSpPr/>
          <p:nvPr/>
        </p:nvSpPr>
        <p:spPr>
          <a:xfrm>
            <a:off x="3252998" y="614632"/>
            <a:ext cx="2643300" cy="47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825" tIns="38825" rIns="38825" bIns="388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39"/>
          <p:cNvSpPr/>
          <p:nvPr/>
        </p:nvSpPr>
        <p:spPr>
          <a:xfrm>
            <a:off x="2508250" y="1852075"/>
            <a:ext cx="4132800" cy="11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F2F45"/>
              </a:buClr>
              <a:buSzPts val="2300"/>
              <a:buFont typeface="Arial"/>
              <a:buNone/>
            </a:pPr>
            <a:r>
              <a:rPr lang="ru" sz="2300" b="1">
                <a:solidFill>
                  <a:srgbClr val="E1DCFA"/>
                </a:solidFill>
                <a:latin typeface="Verdana"/>
                <a:ea typeface="Verdana"/>
                <a:cs typeface="Verdana"/>
                <a:sym typeface="Verdana"/>
              </a:rPr>
              <a:t>*скрин с ответом рабочего листа во всю белую область*</a:t>
            </a:r>
            <a:endParaRPr sz="2300" b="1" i="0" u="none" strike="noStrike" cap="none">
              <a:solidFill>
                <a:srgbClr val="E1DCFA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70" name="Google Shape;370;p39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31999" y="1371150"/>
            <a:ext cx="8280001" cy="240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DCFA"/>
        </a:solidFill>
        <a:effectLst/>
      </p:bgPr>
    </p:bg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42"/>
          <p:cNvSpPr/>
          <p:nvPr/>
        </p:nvSpPr>
        <p:spPr>
          <a:xfrm>
            <a:off x="345260" y="345057"/>
            <a:ext cx="8453400" cy="4453200"/>
          </a:xfrm>
          <a:prstGeom prst="roundRect">
            <a:avLst>
              <a:gd name="adj" fmla="val 6799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38825" tIns="38825" rIns="38825" bIns="388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15" name="Google Shape;415;p42" descr=" 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35590" y="4895491"/>
            <a:ext cx="862580" cy="137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42" descr=" 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35590" y="4895491"/>
            <a:ext cx="862580" cy="137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42" descr=" 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35590" y="4900779"/>
            <a:ext cx="136099" cy="128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42" descr=" 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519995" y="4900643"/>
            <a:ext cx="124062" cy="124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42" descr=" 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662642" y="4900778"/>
            <a:ext cx="136099" cy="128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Google Shape;420;p42" descr=" 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087307" y="4900778"/>
            <a:ext cx="131083" cy="128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Google Shape;421;p42" descr=" 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406285" y="4899791"/>
            <a:ext cx="33703" cy="3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Google Shape;422;p42" descr=" 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238131" y="4900778"/>
            <a:ext cx="145168" cy="125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Google Shape;423;p42" descr=" 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408603" y="4944976"/>
            <a:ext cx="29073" cy="81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42" descr=" 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460822" y="4991383"/>
            <a:ext cx="35762" cy="34890"/>
          </a:xfrm>
          <a:prstGeom prst="rect">
            <a:avLst/>
          </a:prstGeom>
          <a:noFill/>
          <a:ln>
            <a:noFill/>
          </a:ln>
        </p:spPr>
      </p:pic>
      <p:sp>
        <p:nvSpPr>
          <p:cNvPr id="425" name="Google Shape;425;p42"/>
          <p:cNvSpPr/>
          <p:nvPr/>
        </p:nvSpPr>
        <p:spPr>
          <a:xfrm>
            <a:off x="3252998" y="614632"/>
            <a:ext cx="2643300" cy="47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825" tIns="38825" rIns="38825" bIns="388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42"/>
          <p:cNvSpPr/>
          <p:nvPr/>
        </p:nvSpPr>
        <p:spPr>
          <a:xfrm>
            <a:off x="2508250" y="2116675"/>
            <a:ext cx="4132800" cy="6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F2F45"/>
              </a:buClr>
              <a:buSzPts val="2300"/>
              <a:buFont typeface="Arial"/>
              <a:buNone/>
            </a:pPr>
            <a:r>
              <a:rPr lang="ru" sz="2300" b="1">
                <a:solidFill>
                  <a:srgbClr val="E1DCFA"/>
                </a:solidFill>
                <a:latin typeface="Verdana"/>
                <a:ea typeface="Verdana"/>
                <a:cs typeface="Verdana"/>
                <a:sym typeface="Verdana"/>
              </a:rPr>
              <a:t>*скрин рабочего листа во всю белую область*</a:t>
            </a:r>
            <a:endParaRPr sz="2300" b="1" i="0" u="none" strike="noStrike" cap="none">
              <a:solidFill>
                <a:srgbClr val="E1DCFA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427" name="Google Shape;427;p42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32000" y="584550"/>
            <a:ext cx="8279999" cy="397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DCFA"/>
        </a:solidFill>
        <a:effectLst/>
      </p:bgPr>
    </p:bg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43"/>
          <p:cNvSpPr/>
          <p:nvPr/>
        </p:nvSpPr>
        <p:spPr>
          <a:xfrm>
            <a:off x="345260" y="345057"/>
            <a:ext cx="8453400" cy="4453200"/>
          </a:xfrm>
          <a:prstGeom prst="roundRect">
            <a:avLst>
              <a:gd name="adj" fmla="val 6799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38825" tIns="38825" rIns="38825" bIns="388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34" name="Google Shape;434;p43" descr=" 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35590" y="4895491"/>
            <a:ext cx="862580" cy="137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Google Shape;435;p43" descr=" 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35590" y="4895491"/>
            <a:ext cx="862580" cy="137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" name="Google Shape;436;p43" descr=" 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35590" y="4900779"/>
            <a:ext cx="136099" cy="128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p43" descr=" 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519995" y="4900643"/>
            <a:ext cx="124062" cy="124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Google Shape;438;p43" descr=" 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662642" y="4900778"/>
            <a:ext cx="136099" cy="128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Google Shape;439;p43" descr=" 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087307" y="4900778"/>
            <a:ext cx="131083" cy="128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40" name="Google Shape;440;p43" descr=" 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406285" y="4899791"/>
            <a:ext cx="33703" cy="3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Google Shape;441;p43" descr=" 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238131" y="4900778"/>
            <a:ext cx="145168" cy="125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43" descr=" 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408603" y="4944976"/>
            <a:ext cx="29073" cy="81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443" name="Google Shape;443;p43" descr=" 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460822" y="4991383"/>
            <a:ext cx="35762" cy="34890"/>
          </a:xfrm>
          <a:prstGeom prst="rect">
            <a:avLst/>
          </a:prstGeom>
          <a:noFill/>
          <a:ln>
            <a:noFill/>
          </a:ln>
        </p:spPr>
      </p:pic>
      <p:sp>
        <p:nvSpPr>
          <p:cNvPr id="444" name="Google Shape;444;p43"/>
          <p:cNvSpPr/>
          <p:nvPr/>
        </p:nvSpPr>
        <p:spPr>
          <a:xfrm>
            <a:off x="3252998" y="614632"/>
            <a:ext cx="2643300" cy="47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825" tIns="38825" rIns="38825" bIns="388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43"/>
          <p:cNvSpPr/>
          <p:nvPr/>
        </p:nvSpPr>
        <p:spPr>
          <a:xfrm>
            <a:off x="2508250" y="1852075"/>
            <a:ext cx="4132800" cy="11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F2F45"/>
              </a:buClr>
              <a:buSzPts val="2300"/>
              <a:buFont typeface="Arial"/>
              <a:buNone/>
            </a:pPr>
            <a:r>
              <a:rPr lang="ru" sz="2300" b="1">
                <a:solidFill>
                  <a:srgbClr val="E1DCFA"/>
                </a:solidFill>
                <a:latin typeface="Verdana"/>
                <a:ea typeface="Verdana"/>
                <a:cs typeface="Verdana"/>
                <a:sym typeface="Verdana"/>
              </a:rPr>
              <a:t>*скрин с ответом рабочего листа во всю белую область*</a:t>
            </a:r>
            <a:endParaRPr sz="2300" b="1" i="0" u="none" strike="noStrike" cap="none">
              <a:solidFill>
                <a:srgbClr val="E1DCFA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446" name="Google Shape;446;p4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32000" y="584550"/>
            <a:ext cx="8279999" cy="397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DCFA"/>
        </a:solidFill>
        <a:effectLst/>
      </p:bgPr>
    </p:bg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45"/>
          <p:cNvSpPr/>
          <p:nvPr/>
        </p:nvSpPr>
        <p:spPr>
          <a:xfrm>
            <a:off x="345260" y="345057"/>
            <a:ext cx="8453400" cy="4453200"/>
          </a:xfrm>
          <a:prstGeom prst="roundRect">
            <a:avLst>
              <a:gd name="adj" fmla="val 6799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38825" tIns="38825" rIns="38825" bIns="388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72" name="Google Shape;472;p45" descr=" 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35590" y="4895491"/>
            <a:ext cx="862580" cy="137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73" name="Google Shape;473;p45" descr=" 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35590" y="4895491"/>
            <a:ext cx="862580" cy="137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74" name="Google Shape;474;p45" descr=" 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35590" y="4900779"/>
            <a:ext cx="136099" cy="128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475" name="Google Shape;475;p45" descr=" 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519995" y="4900643"/>
            <a:ext cx="124062" cy="124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476" name="Google Shape;476;p45" descr=" 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662642" y="4900778"/>
            <a:ext cx="136099" cy="128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477" name="Google Shape;477;p45" descr=" 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087307" y="4900778"/>
            <a:ext cx="131083" cy="128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78" name="Google Shape;478;p45" descr=" 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406285" y="4899791"/>
            <a:ext cx="33703" cy="3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9" name="Google Shape;479;p45" descr=" 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238131" y="4900778"/>
            <a:ext cx="145168" cy="125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480" name="Google Shape;480;p45" descr=" 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408603" y="4944976"/>
            <a:ext cx="29073" cy="81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481" name="Google Shape;481;p45" descr=" 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460822" y="4991383"/>
            <a:ext cx="35762" cy="34890"/>
          </a:xfrm>
          <a:prstGeom prst="rect">
            <a:avLst/>
          </a:prstGeom>
          <a:noFill/>
          <a:ln>
            <a:noFill/>
          </a:ln>
        </p:spPr>
      </p:pic>
      <p:sp>
        <p:nvSpPr>
          <p:cNvPr id="482" name="Google Shape;482;p45"/>
          <p:cNvSpPr/>
          <p:nvPr/>
        </p:nvSpPr>
        <p:spPr>
          <a:xfrm>
            <a:off x="3252998" y="614632"/>
            <a:ext cx="2643300" cy="47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825" tIns="38825" rIns="38825" bIns="388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p45"/>
          <p:cNvSpPr/>
          <p:nvPr/>
        </p:nvSpPr>
        <p:spPr>
          <a:xfrm>
            <a:off x="2508250" y="1852075"/>
            <a:ext cx="4132800" cy="11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F2F45"/>
              </a:buClr>
              <a:buSzPts val="2300"/>
              <a:buFont typeface="Arial"/>
              <a:buNone/>
            </a:pPr>
            <a:r>
              <a:rPr lang="ru" sz="2300" b="1">
                <a:solidFill>
                  <a:srgbClr val="E1DCFA"/>
                </a:solidFill>
                <a:latin typeface="Verdana"/>
                <a:ea typeface="Verdana"/>
                <a:cs typeface="Verdana"/>
                <a:sym typeface="Verdana"/>
              </a:rPr>
              <a:t>*скрин с ответом рабочего листа во всю белую область*</a:t>
            </a:r>
            <a:endParaRPr sz="2300" b="1" i="0" u="none" strike="noStrike" cap="none">
              <a:solidFill>
                <a:srgbClr val="E1DCFA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484" name="Google Shape;484;p45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12000" y="512550"/>
            <a:ext cx="7920000" cy="411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DCFA"/>
        </a:solidFill>
        <a:effectLst/>
      </p:bgPr>
    </p:bg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46"/>
          <p:cNvSpPr/>
          <p:nvPr/>
        </p:nvSpPr>
        <p:spPr>
          <a:xfrm>
            <a:off x="345260" y="345057"/>
            <a:ext cx="8453400" cy="4453200"/>
          </a:xfrm>
          <a:prstGeom prst="roundRect">
            <a:avLst>
              <a:gd name="adj" fmla="val 6799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38825" tIns="38825" rIns="38825" bIns="388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91" name="Google Shape;491;p46" descr=" 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35590" y="4895491"/>
            <a:ext cx="862580" cy="137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92" name="Google Shape;492;p46" descr=" 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35590" y="4895491"/>
            <a:ext cx="862580" cy="137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93" name="Google Shape;493;p46" descr=" 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35590" y="4900779"/>
            <a:ext cx="136099" cy="128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494" name="Google Shape;494;p46" descr=" 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519995" y="4900643"/>
            <a:ext cx="124062" cy="124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495" name="Google Shape;495;p46" descr=" 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662642" y="4900778"/>
            <a:ext cx="136099" cy="128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496" name="Google Shape;496;p46" descr=" 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087307" y="4900778"/>
            <a:ext cx="131083" cy="128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97" name="Google Shape;497;p46" descr=" 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406285" y="4899791"/>
            <a:ext cx="33703" cy="3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8" name="Google Shape;498;p46" descr=" 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238131" y="4900778"/>
            <a:ext cx="145168" cy="125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499" name="Google Shape;499;p46" descr=" 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408603" y="4944976"/>
            <a:ext cx="29073" cy="81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00" name="Google Shape;500;p46" descr=" 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460822" y="4991383"/>
            <a:ext cx="35762" cy="34890"/>
          </a:xfrm>
          <a:prstGeom prst="rect">
            <a:avLst/>
          </a:prstGeom>
          <a:noFill/>
          <a:ln>
            <a:noFill/>
          </a:ln>
        </p:spPr>
      </p:pic>
      <p:sp>
        <p:nvSpPr>
          <p:cNvPr id="501" name="Google Shape;501;p46"/>
          <p:cNvSpPr/>
          <p:nvPr/>
        </p:nvSpPr>
        <p:spPr>
          <a:xfrm>
            <a:off x="3252998" y="614632"/>
            <a:ext cx="2643300" cy="47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825" tIns="38825" rIns="38825" bIns="388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46"/>
          <p:cNvSpPr/>
          <p:nvPr/>
        </p:nvSpPr>
        <p:spPr>
          <a:xfrm>
            <a:off x="2508250" y="2116675"/>
            <a:ext cx="4132800" cy="6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F2F45"/>
              </a:buClr>
              <a:buSzPts val="2300"/>
              <a:buFont typeface="Arial"/>
              <a:buNone/>
            </a:pPr>
            <a:r>
              <a:rPr lang="ru" sz="2300" b="1">
                <a:solidFill>
                  <a:srgbClr val="E1DCFA"/>
                </a:solidFill>
                <a:latin typeface="Verdana"/>
                <a:ea typeface="Verdana"/>
                <a:cs typeface="Verdana"/>
                <a:sym typeface="Verdana"/>
              </a:rPr>
              <a:t>*скрин рабочего листа во всю белую область*</a:t>
            </a:r>
            <a:endParaRPr sz="2300" b="1" i="0" u="none" strike="noStrike" cap="none">
              <a:solidFill>
                <a:srgbClr val="E1DCFA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503" name="Google Shape;503;p46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32000" y="1640250"/>
            <a:ext cx="8280000" cy="186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DCFA"/>
        </a:solidFill>
        <a:effectLst/>
      </p:bgPr>
    </p:bg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47"/>
          <p:cNvSpPr/>
          <p:nvPr/>
        </p:nvSpPr>
        <p:spPr>
          <a:xfrm>
            <a:off x="345260" y="345057"/>
            <a:ext cx="8453400" cy="4453200"/>
          </a:xfrm>
          <a:prstGeom prst="roundRect">
            <a:avLst>
              <a:gd name="adj" fmla="val 6799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38825" tIns="38825" rIns="38825" bIns="388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10" name="Google Shape;510;p47" descr=" 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35590" y="4895491"/>
            <a:ext cx="862580" cy="137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11" name="Google Shape;511;p47" descr=" 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35590" y="4895491"/>
            <a:ext cx="862580" cy="137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" name="Google Shape;512;p47" descr=" 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35590" y="4900779"/>
            <a:ext cx="136099" cy="128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3" name="Google Shape;513;p47" descr=" 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519995" y="4900643"/>
            <a:ext cx="124062" cy="124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514" name="Google Shape;514;p47" descr=" 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662642" y="4900778"/>
            <a:ext cx="136099" cy="128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5" name="Google Shape;515;p47" descr=" 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087307" y="4900778"/>
            <a:ext cx="131083" cy="128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16" name="Google Shape;516;p47" descr=" 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406285" y="4899791"/>
            <a:ext cx="33703" cy="3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7" name="Google Shape;517;p47" descr=" 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238131" y="4900778"/>
            <a:ext cx="145168" cy="125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18" name="Google Shape;518;p47" descr=" 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408603" y="4944976"/>
            <a:ext cx="29073" cy="81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19" name="Google Shape;519;p47" descr=" 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460822" y="4991383"/>
            <a:ext cx="35762" cy="34890"/>
          </a:xfrm>
          <a:prstGeom prst="rect">
            <a:avLst/>
          </a:prstGeom>
          <a:noFill/>
          <a:ln>
            <a:noFill/>
          </a:ln>
        </p:spPr>
      </p:pic>
      <p:sp>
        <p:nvSpPr>
          <p:cNvPr id="520" name="Google Shape;520;p47"/>
          <p:cNvSpPr/>
          <p:nvPr/>
        </p:nvSpPr>
        <p:spPr>
          <a:xfrm>
            <a:off x="3252998" y="614632"/>
            <a:ext cx="2643300" cy="47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825" tIns="38825" rIns="38825" bIns="388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47"/>
          <p:cNvSpPr/>
          <p:nvPr/>
        </p:nvSpPr>
        <p:spPr>
          <a:xfrm>
            <a:off x="2508250" y="1852075"/>
            <a:ext cx="4132800" cy="11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F2F45"/>
              </a:buClr>
              <a:buSzPts val="2300"/>
              <a:buFont typeface="Arial"/>
              <a:buNone/>
            </a:pPr>
            <a:r>
              <a:rPr lang="ru" sz="2300" b="1">
                <a:solidFill>
                  <a:srgbClr val="E1DCFA"/>
                </a:solidFill>
                <a:latin typeface="Verdana"/>
                <a:ea typeface="Verdana"/>
                <a:cs typeface="Verdana"/>
                <a:sym typeface="Verdana"/>
              </a:rPr>
              <a:t>*скрин с ответом рабочего листа во всю белую область*</a:t>
            </a:r>
            <a:endParaRPr sz="2300" b="1" i="0" u="none" strike="noStrike" cap="none">
              <a:solidFill>
                <a:srgbClr val="E1DCFA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522" name="Google Shape;522;p47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32001" y="1640250"/>
            <a:ext cx="8279999" cy="186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DCFA"/>
        </a:solidFill>
        <a:effectLst/>
      </p:bgPr>
    </p:bg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8" name="Google Shape;528;p48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7753" y="345057"/>
            <a:ext cx="8448494" cy="4453386"/>
          </a:xfrm>
          <a:prstGeom prst="rect">
            <a:avLst/>
          </a:prstGeom>
          <a:noFill/>
          <a:ln>
            <a:noFill/>
          </a:ln>
        </p:spPr>
      </p:pic>
      <p:sp>
        <p:nvSpPr>
          <p:cNvPr id="529" name="Google Shape;529;p48"/>
          <p:cNvSpPr/>
          <p:nvPr/>
        </p:nvSpPr>
        <p:spPr>
          <a:xfrm>
            <a:off x="1091193" y="964406"/>
            <a:ext cx="7941000" cy="7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300" b="1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Права и обязанности гражданина</a:t>
            </a:r>
            <a:br>
              <a:rPr lang="ru" sz="2300" b="1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ru" sz="2300" b="1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Российской Федерации. Права ребёнка</a:t>
            </a:r>
            <a:endParaRPr sz="2300" b="1">
              <a:solidFill>
                <a:srgbClr val="2F2F45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2F45"/>
              </a:buClr>
              <a:buSzPts val="2300"/>
              <a:buFont typeface="Arial"/>
              <a:buNone/>
            </a:pPr>
            <a:endParaRPr sz="2300" b="1">
              <a:solidFill>
                <a:srgbClr val="2F2F45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30" name="Google Shape;530;p48"/>
          <p:cNvSpPr/>
          <p:nvPr/>
        </p:nvSpPr>
        <p:spPr>
          <a:xfrm>
            <a:off x="1084325" y="1698700"/>
            <a:ext cx="6811500" cy="287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F2F45"/>
              </a:buClr>
              <a:buSzPts val="1800"/>
              <a:buFont typeface="Arial"/>
              <a:buNone/>
            </a:pPr>
            <a:r>
              <a:rPr lang="ru" sz="2300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Познакомимся с основными правами </a:t>
            </a:r>
            <a:br>
              <a:rPr lang="ru" sz="2300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ru" sz="2300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и обязанностями человека</a:t>
            </a:r>
            <a:endParaRPr sz="2300">
              <a:solidFill>
                <a:srgbClr val="2F2F45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F2F45"/>
              </a:buClr>
              <a:buSzPts val="1800"/>
              <a:buFont typeface="Arial"/>
              <a:buNone/>
            </a:pPr>
            <a:endParaRPr sz="2300">
              <a:solidFill>
                <a:srgbClr val="2F2F45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F2F45"/>
              </a:buClr>
              <a:buSzPts val="1800"/>
              <a:buFont typeface="Arial"/>
              <a:buNone/>
            </a:pPr>
            <a:r>
              <a:rPr lang="ru" sz="2300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Узнаем об основных документах, регламентирующих права детей</a:t>
            </a:r>
            <a:endParaRPr sz="2300">
              <a:solidFill>
                <a:srgbClr val="2F2F45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F2F45"/>
              </a:buClr>
              <a:buSzPts val="1800"/>
              <a:buFont typeface="Arial"/>
              <a:buNone/>
            </a:pPr>
            <a:endParaRPr sz="2300">
              <a:solidFill>
                <a:srgbClr val="2F2F45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F2F45"/>
              </a:buClr>
              <a:buSzPts val="1800"/>
              <a:buFont typeface="Arial"/>
              <a:buNone/>
            </a:pPr>
            <a:endParaRPr sz="1800">
              <a:solidFill>
                <a:srgbClr val="2F2F45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F2F45"/>
              </a:buClr>
              <a:buSzPts val="1800"/>
              <a:buFont typeface="Arial"/>
              <a:buNone/>
            </a:pPr>
            <a:r>
              <a:rPr lang="ru" sz="1800" b="0" i="0" u="none" strike="noStrike" cap="none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/>
            </a:r>
            <a:br>
              <a:rPr lang="ru" sz="1800" b="0" i="0" u="none" strike="noStrike" cap="none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</a:br>
            <a:endParaRPr sz="1800" b="0" i="0" u="none" strike="noStrike" cap="none">
              <a:solidFill>
                <a:srgbClr val="2F2F45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F2F45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2F2F45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531" name="Google Shape;531;p48"/>
          <p:cNvPicPr preferRelativeResize="0"/>
          <p:nvPr/>
        </p:nvPicPr>
        <p:blipFill rotWithShape="1">
          <a:blip r:embed="rId4">
            <a:alphaModFix/>
          </a:blip>
          <a:srcRect r="10354"/>
          <a:stretch/>
        </p:blipFill>
        <p:spPr>
          <a:xfrm>
            <a:off x="7104920" y="2870250"/>
            <a:ext cx="2039080" cy="227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2" name="Google Shape;532;p48" descr="preencoded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1955" y="1726607"/>
            <a:ext cx="253401" cy="253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33" name="Google Shape;533;p48" descr="preencoded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1955" y="2870257"/>
            <a:ext cx="253401" cy="253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34" name="Google Shape;534;p48" descr="preencoded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43530" y="2805654"/>
            <a:ext cx="361231" cy="291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35" name="Google Shape;535;p48" descr="preencoded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43530" y="1666463"/>
            <a:ext cx="361231" cy="2911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DCFA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7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347753" y="345057"/>
            <a:ext cx="8448494" cy="4453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7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285750" cy="1342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7"/>
          <p:cNvPicPr preferRelativeResize="0"/>
          <p:nvPr/>
        </p:nvPicPr>
        <p:blipFill rotWithShape="1">
          <a:blip r:embed="rId5">
            <a:alphaModFix/>
          </a:blip>
          <a:srcRect l="20602" t="26653" r="12744"/>
          <a:stretch/>
        </p:blipFill>
        <p:spPr>
          <a:xfrm>
            <a:off x="4132366" y="405000"/>
            <a:ext cx="972325" cy="1979249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7"/>
          <p:cNvSpPr/>
          <p:nvPr/>
        </p:nvSpPr>
        <p:spPr>
          <a:xfrm>
            <a:off x="3529050" y="2384250"/>
            <a:ext cx="2085900" cy="375000"/>
          </a:xfrm>
          <a:prstGeom prst="roundRect">
            <a:avLst>
              <a:gd name="adj" fmla="val 50000"/>
            </a:avLst>
          </a:prstGeom>
          <a:solidFill>
            <a:srgbClr val="E1DC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300" b="1">
                <a:latin typeface="Verdana"/>
                <a:ea typeface="Verdana"/>
                <a:cs typeface="Verdana"/>
                <a:sym typeface="Verdana"/>
              </a:rPr>
              <a:t>ЧЕЛОВЕК</a:t>
            </a:r>
            <a:endParaRPr sz="2300" b="1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9" name="Google Shape;89;p17"/>
          <p:cNvSpPr/>
          <p:nvPr/>
        </p:nvSpPr>
        <p:spPr>
          <a:xfrm>
            <a:off x="635212" y="3147113"/>
            <a:ext cx="2221800" cy="931800"/>
          </a:xfrm>
          <a:prstGeom prst="roundRect">
            <a:avLst>
              <a:gd name="adj" fmla="val 16667"/>
            </a:avLst>
          </a:prstGeom>
          <a:solidFill>
            <a:srgbClr val="E1DC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300" b="1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Права</a:t>
            </a:r>
            <a:endParaRPr sz="2300" b="1">
              <a:solidFill>
                <a:srgbClr val="2F2F45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0" name="Google Shape;90;p17"/>
          <p:cNvSpPr/>
          <p:nvPr/>
        </p:nvSpPr>
        <p:spPr>
          <a:xfrm>
            <a:off x="6039387" y="3147113"/>
            <a:ext cx="2466600" cy="931800"/>
          </a:xfrm>
          <a:prstGeom prst="roundRect">
            <a:avLst>
              <a:gd name="adj" fmla="val 16667"/>
            </a:avLst>
          </a:prstGeom>
          <a:solidFill>
            <a:srgbClr val="E1DC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300" b="1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Обязанности</a:t>
            </a:r>
            <a:endParaRPr sz="2300" b="1">
              <a:solidFill>
                <a:srgbClr val="2F2F45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1" name="Google Shape;91;p17"/>
          <p:cNvSpPr/>
          <p:nvPr/>
        </p:nvSpPr>
        <p:spPr>
          <a:xfrm rot="-1515800">
            <a:off x="2675019" y="2627543"/>
            <a:ext cx="750037" cy="374947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E1DC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7"/>
          <p:cNvSpPr/>
          <p:nvPr/>
        </p:nvSpPr>
        <p:spPr>
          <a:xfrm rot="1515800" flipH="1">
            <a:off x="5718944" y="2627543"/>
            <a:ext cx="750037" cy="374947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E1DC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3" name="Google Shape;93;p17" descr="preencoded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935589" y="4895491"/>
            <a:ext cx="862643" cy="137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1" name="Google Shape;541;p49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5260" y="345057"/>
            <a:ext cx="8448496" cy="4453387"/>
          </a:xfrm>
          <a:prstGeom prst="rect">
            <a:avLst/>
          </a:prstGeom>
          <a:noFill/>
          <a:ln>
            <a:noFill/>
          </a:ln>
        </p:spPr>
      </p:pic>
      <p:sp>
        <p:nvSpPr>
          <p:cNvPr id="542" name="Google Shape;542;p49"/>
          <p:cNvSpPr/>
          <p:nvPr/>
        </p:nvSpPr>
        <p:spPr>
          <a:xfrm>
            <a:off x="1689402" y="1063429"/>
            <a:ext cx="248100" cy="3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21311"/>
              </a:lnSpc>
              <a:spcBef>
                <a:spcPts val="0"/>
              </a:spcBef>
              <a:spcAft>
                <a:spcPts val="0"/>
              </a:spcAft>
              <a:buClr>
                <a:srgbClr val="2F2F45"/>
              </a:buClr>
              <a:buSzPts val="2600"/>
              <a:buFont typeface="Arial"/>
              <a:buNone/>
            </a:pPr>
            <a:r>
              <a:rPr lang="ru" sz="2600" b="1" i="0" u="none" strike="noStrike" cap="none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endParaRPr sz="26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43" name="Google Shape;543;p49"/>
          <p:cNvSpPr/>
          <p:nvPr/>
        </p:nvSpPr>
        <p:spPr>
          <a:xfrm>
            <a:off x="3813819" y="1871292"/>
            <a:ext cx="248100" cy="3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21311"/>
              </a:lnSpc>
              <a:spcBef>
                <a:spcPts val="0"/>
              </a:spcBef>
              <a:spcAft>
                <a:spcPts val="0"/>
              </a:spcAft>
              <a:buClr>
                <a:srgbClr val="2F2F45"/>
              </a:buClr>
              <a:buSzPts val="2600"/>
              <a:buFont typeface="Arial"/>
              <a:buNone/>
            </a:pPr>
            <a:r>
              <a:rPr lang="ru" sz="2600" b="1" i="0" u="none" strike="noStrike" cap="none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2</a:t>
            </a:r>
            <a:endParaRPr sz="26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44" name="Google Shape;544;p49"/>
          <p:cNvSpPr/>
          <p:nvPr/>
        </p:nvSpPr>
        <p:spPr>
          <a:xfrm>
            <a:off x="5551349" y="766047"/>
            <a:ext cx="248100" cy="3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21311"/>
              </a:lnSpc>
              <a:spcBef>
                <a:spcPts val="0"/>
              </a:spcBef>
              <a:spcAft>
                <a:spcPts val="0"/>
              </a:spcAft>
              <a:buClr>
                <a:srgbClr val="2F2F45"/>
              </a:buClr>
              <a:buSzPts val="2600"/>
              <a:buFont typeface="Arial"/>
              <a:buNone/>
            </a:pPr>
            <a:r>
              <a:rPr lang="ru" sz="2600" b="1" i="0" u="none" strike="noStrike" cap="none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3</a:t>
            </a:r>
            <a:endParaRPr sz="26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45" name="Google Shape;545;p49"/>
          <p:cNvSpPr/>
          <p:nvPr/>
        </p:nvSpPr>
        <p:spPr>
          <a:xfrm>
            <a:off x="7379483" y="1623750"/>
            <a:ext cx="248100" cy="39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21311"/>
              </a:lnSpc>
              <a:spcBef>
                <a:spcPts val="0"/>
              </a:spcBef>
              <a:spcAft>
                <a:spcPts val="0"/>
              </a:spcAft>
              <a:buClr>
                <a:srgbClr val="2F2F45"/>
              </a:buClr>
              <a:buSzPts val="2600"/>
              <a:buFont typeface="Arial"/>
              <a:buNone/>
            </a:pPr>
            <a:r>
              <a:rPr lang="ru" sz="2600" b="1" i="0" u="none" strike="noStrike" cap="none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4</a:t>
            </a:r>
            <a:endParaRPr sz="26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DCFA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8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7753" y="345057"/>
            <a:ext cx="8448494" cy="4453386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8"/>
          <p:cNvSpPr/>
          <p:nvPr/>
        </p:nvSpPr>
        <p:spPr>
          <a:xfrm>
            <a:off x="1091193" y="964406"/>
            <a:ext cx="7941000" cy="7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300" b="1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Права и обязанности гражданина</a:t>
            </a:r>
            <a:br>
              <a:rPr lang="ru" sz="2300" b="1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ru" sz="2300" b="1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Российской Федерации. Права ребёнка</a:t>
            </a:r>
            <a:endParaRPr sz="2300" b="1">
              <a:solidFill>
                <a:srgbClr val="2F2F45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F2F45"/>
              </a:buClr>
              <a:buSzPts val="2300"/>
              <a:buFont typeface="Arial"/>
              <a:buNone/>
            </a:pPr>
            <a:endParaRPr sz="2300" b="1">
              <a:solidFill>
                <a:srgbClr val="2F2F45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1" name="Google Shape;101;p18"/>
          <p:cNvSpPr/>
          <p:nvPr/>
        </p:nvSpPr>
        <p:spPr>
          <a:xfrm>
            <a:off x="1084325" y="1698700"/>
            <a:ext cx="6811500" cy="287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F2F45"/>
              </a:buClr>
              <a:buSzPts val="1800"/>
              <a:buFont typeface="Arial"/>
              <a:buNone/>
            </a:pPr>
            <a:r>
              <a:rPr lang="ru" sz="2300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Познакомимся с основными правами </a:t>
            </a:r>
            <a:br>
              <a:rPr lang="ru" sz="2300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ru" sz="2300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и обязанностями человека</a:t>
            </a:r>
            <a:endParaRPr sz="2300">
              <a:solidFill>
                <a:srgbClr val="2F2F45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F2F45"/>
              </a:buClr>
              <a:buSzPts val="1800"/>
              <a:buFont typeface="Arial"/>
              <a:buNone/>
            </a:pPr>
            <a:endParaRPr sz="2300">
              <a:solidFill>
                <a:srgbClr val="2F2F45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F2F45"/>
              </a:buClr>
              <a:buSzPts val="1800"/>
              <a:buFont typeface="Arial"/>
              <a:buNone/>
            </a:pPr>
            <a:r>
              <a:rPr lang="ru" sz="2300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Узнаем об основных документах, регламентирующих права детей</a:t>
            </a:r>
            <a:endParaRPr sz="2300">
              <a:solidFill>
                <a:srgbClr val="2F2F45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F2F45"/>
              </a:buClr>
              <a:buSzPts val="1800"/>
              <a:buFont typeface="Arial"/>
              <a:buNone/>
            </a:pPr>
            <a:endParaRPr sz="2300">
              <a:solidFill>
                <a:srgbClr val="2F2F45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F2F45"/>
              </a:buClr>
              <a:buSzPts val="1800"/>
              <a:buFont typeface="Arial"/>
              <a:buNone/>
            </a:pPr>
            <a:endParaRPr sz="1800">
              <a:solidFill>
                <a:srgbClr val="2F2F45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F2F45"/>
              </a:buClr>
              <a:buSzPts val="1800"/>
              <a:buFont typeface="Arial"/>
              <a:buNone/>
            </a:pPr>
            <a:r>
              <a:rPr lang="ru" sz="1800" b="0" i="0" u="none" strike="noStrike" cap="none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/>
            </a:r>
            <a:br>
              <a:rPr lang="ru" sz="1800" b="0" i="0" u="none" strike="noStrike" cap="none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</a:br>
            <a:endParaRPr sz="1800" b="0" i="0" u="none" strike="noStrike" cap="none">
              <a:solidFill>
                <a:srgbClr val="2F2F45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F2F45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2F2F45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02" name="Google Shape;102;p18"/>
          <p:cNvPicPr preferRelativeResize="0"/>
          <p:nvPr/>
        </p:nvPicPr>
        <p:blipFill rotWithShape="1">
          <a:blip r:embed="rId4">
            <a:alphaModFix/>
          </a:blip>
          <a:srcRect r="10354"/>
          <a:stretch/>
        </p:blipFill>
        <p:spPr>
          <a:xfrm>
            <a:off x="7104920" y="2870250"/>
            <a:ext cx="2039080" cy="227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8" descr="preencoded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1955" y="1726607"/>
            <a:ext cx="253401" cy="253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8" descr="preencoded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1955" y="2870257"/>
            <a:ext cx="253401" cy="253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DCFA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19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7752" y="345056"/>
            <a:ext cx="8448496" cy="4453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9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35589" y="4895491"/>
            <a:ext cx="862643" cy="137599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9"/>
          <p:cNvSpPr txBox="1"/>
          <p:nvPr/>
        </p:nvSpPr>
        <p:spPr>
          <a:xfrm>
            <a:off x="4085725" y="1309125"/>
            <a:ext cx="4631700" cy="24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 b="1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Права</a:t>
            </a:r>
            <a:r>
              <a:rPr lang="ru" sz="2500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 — </a:t>
            </a:r>
            <a:r>
              <a:rPr lang="ru" sz="2500">
                <a:solidFill>
                  <a:srgbClr val="2F2F45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это правила, </a:t>
            </a:r>
            <a:br>
              <a:rPr lang="ru" sz="2500">
                <a:solidFill>
                  <a:srgbClr val="2F2F45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</a:br>
            <a:r>
              <a:rPr lang="ru" sz="2500">
                <a:solidFill>
                  <a:srgbClr val="2F2F45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по которым живут люди. Эти правила охраняются государством </a:t>
            </a:r>
            <a:br>
              <a:rPr lang="ru" sz="2500">
                <a:solidFill>
                  <a:srgbClr val="2F2F45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</a:br>
            <a:r>
              <a:rPr lang="ru" sz="2500">
                <a:solidFill>
                  <a:srgbClr val="2F2F45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и определяют отношения людей в обществе.</a:t>
            </a:r>
            <a:endParaRPr sz="2500">
              <a:solidFill>
                <a:srgbClr val="2F2F45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3" name="Google Shape;113;p19"/>
          <p:cNvSpPr/>
          <p:nvPr/>
        </p:nvSpPr>
        <p:spPr>
          <a:xfrm>
            <a:off x="533675" y="949050"/>
            <a:ext cx="3298500" cy="3298500"/>
          </a:xfrm>
          <a:prstGeom prst="roundRect">
            <a:avLst>
              <a:gd name="adj" fmla="val 16667"/>
            </a:avLst>
          </a:prstGeom>
          <a:solidFill>
            <a:srgbClr val="E1DC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4" name="Google Shape;114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3372" y="1369700"/>
            <a:ext cx="3082626" cy="231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DCFA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20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7753" y="345057"/>
            <a:ext cx="8448494" cy="4453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0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285750" cy="134256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0"/>
          <p:cNvSpPr txBox="1"/>
          <p:nvPr/>
        </p:nvSpPr>
        <p:spPr>
          <a:xfrm>
            <a:off x="4252698" y="764946"/>
            <a:ext cx="71829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Какие права есть</a:t>
            </a:r>
            <a:br>
              <a:rPr lang="ru" sz="2000" b="1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ru" sz="2000" b="1">
                <a:solidFill>
                  <a:srgbClr val="2F2F45"/>
                </a:solidFill>
                <a:latin typeface="Verdana"/>
                <a:ea typeface="Verdana"/>
                <a:cs typeface="Verdana"/>
                <a:sym typeface="Verdana"/>
              </a:rPr>
              <a:t>у каждого человека?</a:t>
            </a:r>
            <a:endParaRPr sz="1100" b="1">
              <a:solidFill>
                <a:srgbClr val="2F2F45"/>
              </a:solidFill>
            </a:endParaRPr>
          </a:p>
        </p:txBody>
      </p:sp>
      <p:sp>
        <p:nvSpPr>
          <p:cNvPr id="123" name="Google Shape;123;p20"/>
          <p:cNvSpPr txBox="1"/>
          <p:nvPr/>
        </p:nvSpPr>
        <p:spPr>
          <a:xfrm>
            <a:off x="3791411" y="1747800"/>
            <a:ext cx="4854900" cy="34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2F2F45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Право на жизнь</a:t>
            </a:r>
            <a:endParaRPr sz="1800">
              <a:solidFill>
                <a:srgbClr val="2F2F45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2F2F45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Право на имя при рождении</a:t>
            </a:r>
            <a:endParaRPr sz="1800">
              <a:solidFill>
                <a:srgbClr val="2F2F45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2F2F45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Право на медицинскую помощь</a:t>
            </a:r>
            <a:endParaRPr sz="1800">
              <a:solidFill>
                <a:srgbClr val="2F2F45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2F2F45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Право на образование</a:t>
            </a:r>
            <a:endParaRPr sz="1800">
              <a:solidFill>
                <a:srgbClr val="2F2F45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2F2F45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Право на отдых и досуг</a:t>
            </a:r>
            <a:endParaRPr sz="1800">
              <a:solidFill>
                <a:srgbClr val="2F2F45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2F2F45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Право на индивидуальность</a:t>
            </a:r>
            <a:endParaRPr sz="1800">
              <a:solidFill>
                <a:srgbClr val="2F2F45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None/>
            </a:pPr>
            <a:endParaRPr sz="1800">
              <a:solidFill>
                <a:srgbClr val="2F2F45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900"/>
              </a:spcBef>
              <a:spcAft>
                <a:spcPts val="900"/>
              </a:spcAft>
              <a:buNone/>
            </a:pPr>
            <a:endParaRPr sz="1200">
              <a:solidFill>
                <a:srgbClr val="2F2F45"/>
              </a:solidFill>
              <a:highlight>
                <a:srgbClr val="FFFFFF"/>
              </a:highlight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24" name="Google Shape;124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37273" y="725425"/>
            <a:ext cx="2416800" cy="17463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125" name="Google Shape;125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37274" y="2663275"/>
            <a:ext cx="2416800" cy="1711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126" name="Google Shape;126;p20" descr="preencoded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935589" y="4895491"/>
            <a:ext cx="862643" cy="137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DCFA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1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7753" y="345057"/>
            <a:ext cx="8448494" cy="4453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1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285750" cy="1342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1"/>
          <p:cNvPicPr preferRelativeResize="0"/>
          <p:nvPr/>
        </p:nvPicPr>
        <p:blipFill rotWithShape="1">
          <a:blip r:embed="rId5">
            <a:alphaModFix/>
          </a:blip>
          <a:srcRect r="1136"/>
          <a:stretch/>
        </p:blipFill>
        <p:spPr>
          <a:xfrm>
            <a:off x="347750" y="345050"/>
            <a:ext cx="8079000" cy="4453500"/>
          </a:xfrm>
          <a:prstGeom prst="roundRect">
            <a:avLst>
              <a:gd name="adj" fmla="val 7028"/>
            </a:avLst>
          </a:prstGeom>
          <a:noFill/>
          <a:ln>
            <a:noFill/>
          </a:ln>
        </p:spPr>
      </p:pic>
      <p:pic>
        <p:nvPicPr>
          <p:cNvPr id="135" name="Google Shape;135;p21" descr="preencoded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935589" y="4895491"/>
            <a:ext cx="862643" cy="137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DCFA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2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7753" y="345057"/>
            <a:ext cx="8448494" cy="4453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2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285750" cy="1342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2"/>
          <p:cNvPicPr preferRelativeResize="0"/>
          <p:nvPr/>
        </p:nvPicPr>
        <p:blipFill rotWithShape="1">
          <a:blip r:embed="rId5">
            <a:alphaModFix/>
          </a:blip>
          <a:srcRect l="729" t="2795" r="621" b="1124"/>
          <a:stretch/>
        </p:blipFill>
        <p:spPr>
          <a:xfrm>
            <a:off x="347750" y="345050"/>
            <a:ext cx="8139900" cy="4453500"/>
          </a:xfrm>
          <a:prstGeom prst="roundRect">
            <a:avLst>
              <a:gd name="adj" fmla="val 6835"/>
            </a:avLst>
          </a:prstGeom>
          <a:noFill/>
          <a:ln>
            <a:noFill/>
          </a:ln>
        </p:spPr>
      </p:pic>
      <p:pic>
        <p:nvPicPr>
          <p:cNvPr id="144" name="Google Shape;144;p22" descr="preencoded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935589" y="4895491"/>
            <a:ext cx="862643" cy="137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DCFA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3" descr="preencode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285750" cy="1342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3" descr="preencoded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7753" y="345057"/>
            <a:ext cx="8448494" cy="4453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3"/>
          <p:cNvPicPr preferRelativeResize="0"/>
          <p:nvPr/>
        </p:nvPicPr>
        <p:blipFill rotWithShape="1">
          <a:blip r:embed="rId5">
            <a:alphaModFix/>
          </a:blip>
          <a:srcRect r="685"/>
          <a:stretch/>
        </p:blipFill>
        <p:spPr>
          <a:xfrm>
            <a:off x="639000" y="433350"/>
            <a:ext cx="7866000" cy="42768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153" name="Google Shape;153;p23" descr="preencoded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935589" y="4895491"/>
            <a:ext cx="862643" cy="137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309</Words>
  <Application>Microsoft Office PowerPoint</Application>
  <PresentationFormat>Экран (16:9)</PresentationFormat>
  <Paragraphs>126</Paragraphs>
  <Slides>30</Slides>
  <Notes>30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Simple Light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YULIYA</cp:lastModifiedBy>
  <cp:revision>1</cp:revision>
  <dcterms:modified xsi:type="dcterms:W3CDTF">2025-04-24T06:18:14Z</dcterms:modified>
</cp:coreProperties>
</file>