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84" autoAdjust="0"/>
  </p:normalViewPr>
  <p:slideViewPr>
    <p:cSldViewPr>
      <p:cViewPr varScale="1">
        <p:scale>
          <a:sx n="107" d="100"/>
          <a:sy n="107" d="100"/>
        </p:scale>
        <p:origin x="-17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8286808" cy="5929354"/>
          </a:xfrm>
        </p:spPr>
        <p:txBody>
          <a:bodyPr>
            <a:normAutofit/>
          </a:bodyPr>
          <a:lstStyle/>
          <a:p>
            <a:pPr algn="l"/>
            <a:r>
              <a:rPr lang="ru-RU" sz="4900" b="1" i="1" dirty="0" smtClean="0"/>
              <a:t>Игровой сеанс «Мыльные пузыри»  с детьми в период адаптации к детскому саду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</a:t>
            </a:r>
            <a:r>
              <a:rPr lang="ru-RU" sz="1400" b="1" i="1" dirty="0" smtClean="0"/>
              <a:t>педагог-психолог </a:t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                                                                                                            Михайленко О.Н.</a:t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                                                                                               «Хомутовский детский сад №1»</a:t>
            </a:r>
            <a:br>
              <a:rPr lang="ru-RU" sz="1400" b="1" i="1" dirty="0" smtClean="0"/>
            </a:br>
            <a:endParaRPr lang="ru-RU" sz="1400" b="1" i="1" dirty="0"/>
          </a:p>
        </p:txBody>
      </p:sp>
      <p:sp>
        <p:nvSpPr>
          <p:cNvPr id="1026" name="AutoShape 2" descr="https://mchildren.ru/wp-content/uploads/2018/10/dyhatelnaya-gimnastika-dlya-malyshej-1000x6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mchildren.ru/wp-content/uploads/2018/10/dyhatelnaya-gimnastika-dlya-malyshej-1000x6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876"/>
            <a:ext cx="3571901" cy="245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</a:t>
            </a:r>
            <a:r>
              <a:rPr lang="ru-RU" sz="2800" b="1" i="1" dirty="0" smtClean="0"/>
              <a:t>Упражнение «Теплые ладошки»</a:t>
            </a:r>
          </a:p>
          <a:p>
            <a:pPr>
              <a:buNone/>
            </a:pPr>
            <a:r>
              <a:rPr lang="ru-RU" sz="2400" b="1" i="1" dirty="0" smtClean="0"/>
              <a:t>Ребята давайте поделимся своей добротой.</a:t>
            </a:r>
          </a:p>
          <a:p>
            <a:pPr>
              <a:buNone/>
            </a:pPr>
            <a:r>
              <a:rPr lang="ru-RU" sz="2400" b="1" i="1" dirty="0" smtClean="0"/>
              <a:t>Трем свои ладошки так сильно, чтобы они стали очень теплыми, и передаем свое тепло и доброту стоящим рядом.</a:t>
            </a:r>
          </a:p>
          <a:p>
            <a:pPr>
              <a:buNone/>
            </a:pPr>
            <a:r>
              <a:rPr lang="ru-RU" sz="2800" b="1" i="1" dirty="0" smtClean="0"/>
              <a:t>Инструкция:</a:t>
            </a:r>
            <a:r>
              <a:rPr lang="ru-RU" sz="2400" b="1" i="1" dirty="0" smtClean="0"/>
              <a:t> дети стоят в кругу и трут свои ладошки, чтобы разогреть их и они стали очень теплыми затем дотрагиваются до рядом стоящих детей.</a:t>
            </a:r>
            <a:endParaRPr lang="ru-RU" sz="2400" b="1" i="1" dirty="0"/>
          </a:p>
        </p:txBody>
      </p:sp>
      <p:pic>
        <p:nvPicPr>
          <p:cNvPr id="2050" name="Picture 2" descr="https://cjkysirj162.caduk.ru/images/1437676150_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643314"/>
            <a:ext cx="3357586" cy="321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Заключение: </a:t>
            </a:r>
            <a:r>
              <a:rPr lang="ru-RU" sz="2400" b="1" i="1" dirty="0" smtClean="0"/>
              <a:t>«Спасибо, ребята за ваше тепло и доброту, которую вы подарили друг другу! До свидание, мои хорошие!»</a:t>
            </a:r>
            <a:endParaRPr lang="ru-RU" sz="2400" b="1" i="1" dirty="0"/>
          </a:p>
        </p:txBody>
      </p:sp>
      <p:sp>
        <p:nvSpPr>
          <p:cNvPr id="1026" name="AutoShape 2" descr="https://www.stihi.ru/pics/2018/02/25/38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s://i.pinimg.com/originals/a4/1a/21/a41a21dda435b2c02189061c96ec9f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457203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186766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i="1" dirty="0" smtClean="0"/>
              <a:t>Цель:</a:t>
            </a:r>
          </a:p>
          <a:p>
            <a:pPr>
              <a:buNone/>
            </a:pPr>
            <a:r>
              <a:rPr lang="ru-RU" b="1" i="1" dirty="0" smtClean="0"/>
              <a:t> развития чувства эмпатии, самоконтроля, умения работать рядом.</a:t>
            </a:r>
          </a:p>
          <a:p>
            <a:pPr>
              <a:buNone/>
            </a:pPr>
            <a:r>
              <a:rPr lang="ru-RU" sz="4100" b="1" i="1" dirty="0" smtClean="0"/>
              <a:t>Задачи: </a:t>
            </a:r>
          </a:p>
          <a:p>
            <a:pPr>
              <a:buNone/>
            </a:pPr>
            <a:r>
              <a:rPr lang="ru-RU" b="1" i="1" dirty="0" smtClean="0"/>
              <a:t>-способствовать снижению эмоционального напряжения, излишней двигательной активности, импульсивности;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-обучать детей устанавливать контакт друг с другом;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-способствовать развитию общей и мелкой моторики;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- развивать внимание, воображение.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626121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500" dirty="0" smtClean="0"/>
              <a:t>                                   </a:t>
            </a:r>
            <a:r>
              <a:rPr lang="ru-RU" sz="2800" b="1" i="1" dirty="0" smtClean="0"/>
              <a:t>Организационный этап</a:t>
            </a:r>
          </a:p>
          <a:p>
            <a:pPr marL="457200" indent="-457200">
              <a:buNone/>
            </a:pPr>
            <a:r>
              <a:rPr lang="ru-RU" sz="2800" b="1" i="1" dirty="0" smtClean="0"/>
              <a:t>Приветствия.</a:t>
            </a:r>
          </a:p>
          <a:p>
            <a:pPr marL="457200" indent="-457200">
              <a:buNone/>
            </a:pPr>
            <a:r>
              <a:rPr lang="ru-RU" sz="2800" b="1" i="1" dirty="0" smtClean="0"/>
              <a:t>Инструкция: </a:t>
            </a:r>
            <a:r>
              <a:rPr lang="ru-RU" sz="2500" b="1" i="1" dirty="0" smtClean="0"/>
              <a:t>дети становятся в круг, повторяют слова и движение рук психолога.</a:t>
            </a:r>
          </a:p>
          <a:p>
            <a:pPr marL="457200" indent="-457200">
              <a:buNone/>
            </a:pPr>
            <a:r>
              <a:rPr lang="ru-RU" sz="2500" b="1" i="1" dirty="0" smtClean="0"/>
              <a:t>Здравствуйте, мои друзья! (дети поднимают руки по направлению друг другу, опускают вниз, берутся все за руки)</a:t>
            </a:r>
          </a:p>
          <a:p>
            <a:pPr marL="457200" indent="-457200">
              <a:buNone/>
            </a:pPr>
            <a:r>
              <a:rPr lang="ru-RU" sz="2800" b="1" i="1" dirty="0" smtClean="0"/>
              <a:t>                               Упражнения «Поделись добротой»</a:t>
            </a:r>
          </a:p>
          <a:p>
            <a:pPr marL="457200" indent="-457200">
              <a:buNone/>
            </a:pPr>
            <a:r>
              <a:rPr lang="ru-RU" sz="2800" b="1" i="1" dirty="0" smtClean="0"/>
              <a:t>Слова психолога:</a:t>
            </a:r>
            <a:r>
              <a:rPr lang="ru-RU" b="1" i="1" dirty="0" smtClean="0"/>
              <a:t> </a:t>
            </a:r>
            <a:r>
              <a:rPr lang="ru-RU" sz="2500" b="1" i="1" dirty="0" smtClean="0"/>
              <a:t>Ребята, какие вы сегодня необычайно красивые. У вас очень добрые и теплые улыбки. Давайте поделимся своей добротой.</a:t>
            </a:r>
          </a:p>
          <a:p>
            <a:pPr marL="457200" indent="-457200">
              <a:buNone/>
            </a:pPr>
            <a:r>
              <a:rPr lang="ru-RU" sz="2500" b="1" i="1" dirty="0" smtClean="0"/>
              <a:t>Дети поглаживают рядом стоящего по спине, произнося: ты самый хороший и красивый.</a:t>
            </a:r>
            <a:endParaRPr lang="ru-RU" sz="25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57256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</a:t>
            </a:r>
            <a:r>
              <a:rPr lang="ru-RU" sz="2800" b="1" i="1" dirty="0" smtClean="0"/>
              <a:t>Мотивационный этап   </a:t>
            </a:r>
          </a:p>
          <a:p>
            <a:pPr>
              <a:buNone/>
            </a:pPr>
            <a:r>
              <a:rPr lang="ru-RU" sz="2400" b="1" i="1" dirty="0" smtClean="0"/>
              <a:t>           </a:t>
            </a:r>
            <a:r>
              <a:rPr lang="ru-RU" sz="2800" b="1" i="1" dirty="0" smtClean="0"/>
              <a:t>Упражнение «Знакомство с мыльными пузырями»</a:t>
            </a:r>
          </a:p>
          <a:p>
            <a:pPr>
              <a:buNone/>
            </a:pPr>
            <a:r>
              <a:rPr lang="ru-RU" sz="2800" b="1" i="1" dirty="0" smtClean="0"/>
              <a:t>Инструкция:</a:t>
            </a:r>
            <a:r>
              <a:rPr lang="ru-RU" b="1" i="1" dirty="0" smtClean="0"/>
              <a:t> </a:t>
            </a:r>
            <a:r>
              <a:rPr lang="ru-RU" sz="2400" b="1" i="1" dirty="0" smtClean="0"/>
              <a:t>дети садятся на стульчики</a:t>
            </a:r>
          </a:p>
          <a:p>
            <a:pPr>
              <a:buNone/>
            </a:pPr>
            <a:r>
              <a:rPr lang="ru-RU" sz="2800" b="1" i="1" dirty="0" smtClean="0"/>
              <a:t>Слова психолога: </a:t>
            </a:r>
            <a:r>
              <a:rPr lang="ru-RU" sz="2400" b="1" i="1" dirty="0" smtClean="0"/>
              <a:t>Подарили мне игрушку, не машину, не хлопушку, просто тюбик, а внутри притаились пузыри.</a:t>
            </a:r>
          </a:p>
          <a:p>
            <a:pPr>
              <a:buNone/>
            </a:pPr>
            <a:r>
              <a:rPr lang="ru-RU" sz="2400" b="1" i="1" dirty="0" smtClean="0"/>
              <a:t>-Ребята, что это за пузыри такие?</a:t>
            </a:r>
          </a:p>
          <a:p>
            <a:pPr>
              <a:buNone/>
            </a:pPr>
            <a:r>
              <a:rPr lang="ru-RU" sz="2400" b="1" i="1" dirty="0" smtClean="0"/>
              <a:t>-Ребята внимательно посмотрите на пузыри, которые я выдую.</a:t>
            </a:r>
          </a:p>
          <a:p>
            <a:pPr>
              <a:buNone/>
            </a:pPr>
            <a:r>
              <a:rPr lang="ru-RU" sz="2400" b="1" i="1" dirty="0" smtClean="0"/>
              <a:t>-Какой они формы?</a:t>
            </a:r>
          </a:p>
          <a:p>
            <a:pPr>
              <a:buNone/>
            </a:pPr>
            <a:r>
              <a:rPr lang="ru-RU" sz="2400" b="1" i="1" dirty="0" smtClean="0"/>
              <a:t>-Какого размера пузыри?</a:t>
            </a:r>
          </a:p>
          <a:p>
            <a:pPr>
              <a:buNone/>
            </a:pPr>
            <a:r>
              <a:rPr lang="ru-RU" sz="2400" b="1" i="1" dirty="0" smtClean="0"/>
              <a:t>-Что делают пузыри?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1537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</a:t>
            </a:r>
            <a:r>
              <a:rPr lang="ru-RU" sz="2800" b="1" i="1" dirty="0" smtClean="0"/>
              <a:t>Практический этап</a:t>
            </a:r>
          </a:p>
          <a:p>
            <a:pPr>
              <a:buNone/>
            </a:pPr>
            <a:r>
              <a:rPr lang="ru-RU" sz="2800" b="1" i="1" dirty="0" smtClean="0"/>
              <a:t>                          Игра «Надувайся, пузырь!»</a:t>
            </a:r>
          </a:p>
          <a:p>
            <a:pPr>
              <a:buNone/>
            </a:pPr>
            <a:r>
              <a:rPr lang="ru-RU" sz="2800" b="1" i="1" dirty="0" smtClean="0"/>
              <a:t>Инструкция:</a:t>
            </a:r>
            <a:r>
              <a:rPr lang="en-US" sz="2800" b="1" i="1" dirty="0" smtClean="0"/>
              <a:t> </a:t>
            </a:r>
            <a:r>
              <a:rPr lang="ru-RU" sz="2400" b="1" i="1" dirty="0" smtClean="0"/>
              <a:t>давайте встанем все в один маленький круг, прижимаясь друг к другу плечом, и поиграем в игру (представим, что мы с вами один большой мыльный пузырь)</a:t>
            </a:r>
          </a:p>
          <a:p>
            <a:pPr>
              <a:buNone/>
            </a:pPr>
            <a:r>
              <a:rPr lang="ru-RU" sz="2800" b="1" i="1" dirty="0" smtClean="0"/>
              <a:t>Рассказывая: </a:t>
            </a:r>
            <a:r>
              <a:rPr lang="ru-RU" sz="2400" b="1" i="1" dirty="0" smtClean="0"/>
              <a:t>надувайся, пузырь, раздувайся большой, психолог вместе с детьми маленькими шажками отступает назад. Круг медленно расширяется, увеличиваясь в размерах, пока педагог не скажет: </a:t>
            </a:r>
            <a:r>
              <a:rPr lang="en-US" sz="2400" b="1" i="1" dirty="0" smtClean="0"/>
              <a:t>‘’</a:t>
            </a:r>
            <a:r>
              <a:rPr lang="ru-RU" sz="2400" b="1" i="1" dirty="0" smtClean="0"/>
              <a:t>Хлоп! Лопнул пузырь!</a:t>
            </a:r>
            <a:r>
              <a:rPr lang="en-US" sz="2400" b="1" i="1" dirty="0" smtClean="0"/>
              <a:t>’’</a:t>
            </a:r>
            <a:r>
              <a:rPr lang="ru-RU" sz="2400" b="1" i="1" dirty="0" smtClean="0"/>
              <a:t> Дети хлопают в ладоши, затем снова становятся в маленький круг и берутся за руки.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     </a:t>
            </a:r>
            <a:r>
              <a:rPr lang="ru-RU" sz="2800" b="1" i="1" dirty="0" smtClean="0"/>
              <a:t>Игра «Маленькие пузыри!»</a:t>
            </a:r>
            <a:r>
              <a:rPr lang="en-US" sz="2800" b="1" i="1" dirty="0" smtClean="0"/>
              <a:t> </a:t>
            </a:r>
          </a:p>
          <a:p>
            <a:pPr>
              <a:buNone/>
            </a:pPr>
            <a:r>
              <a:rPr lang="ru-RU" sz="2400" b="1" i="1" dirty="0" smtClean="0"/>
              <a:t>Ребята давайте теперь вы будете пузырями, а я вас буду выдувать. «Раз, два, три, надуваю пузыри!»</a:t>
            </a:r>
            <a:r>
              <a:rPr lang="en-US" sz="2400" b="1" i="1" dirty="0" smtClean="0"/>
              <a:t>( </a:t>
            </a:r>
            <a:r>
              <a:rPr lang="ru-RU" sz="2400" b="1" i="1" dirty="0" smtClean="0"/>
              <a:t>можно свободно 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«летать»).</a:t>
            </a:r>
          </a:p>
          <a:p>
            <a:pPr>
              <a:buNone/>
            </a:pPr>
            <a:r>
              <a:rPr lang="ru-RU" sz="2400" b="1" i="1" dirty="0" smtClean="0"/>
              <a:t>Ребята, когда скажу лопнули пузыри, пузырьки лопаются и ложатся на пол (звучит спокойная музыка), дети отдыхают.</a:t>
            </a:r>
            <a:endParaRPr lang="ru-RU" sz="2400" b="1" i="1" dirty="0"/>
          </a:p>
        </p:txBody>
      </p:sp>
      <p:pic>
        <p:nvPicPr>
          <p:cNvPr id="6146" name="Picture 2" descr="https://static3.depositphotos.com/1006595/221/v/950/depositphotos_2212847-stock-illustration-children-fly-on-soap-bub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143379"/>
            <a:ext cx="4000528" cy="2385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</a:t>
            </a:r>
            <a:r>
              <a:rPr lang="ru-RU" sz="2800" b="1" i="1" dirty="0" smtClean="0"/>
              <a:t>Рисование на прозрачном мольберте.</a:t>
            </a:r>
          </a:p>
          <a:p>
            <a:pPr>
              <a:buNone/>
            </a:pPr>
            <a:r>
              <a:rPr lang="ru-RU" sz="2400" b="1" i="1" dirty="0" smtClean="0"/>
              <a:t>Ребята, конечно, мыльные пузыри имеют цвет, но они выглядят очень необычно, так как прозрачны. Поэтому мы сегодня с вами попробуем нарисовать их не на бумаге, а на прозрачном мольберте. (дети рисуют, звучит музыка)</a:t>
            </a:r>
            <a:endParaRPr lang="ru-RU" sz="2400" b="1" i="1" dirty="0"/>
          </a:p>
        </p:txBody>
      </p:sp>
      <p:pic>
        <p:nvPicPr>
          <p:cNvPr id="5122" name="Picture 2" descr="https://ds02.infourok.ru/uploads/ex/0525/0004c014-851bf5c4/hello_html_m28931c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57562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</a:t>
            </a:r>
            <a:r>
              <a:rPr lang="ru-RU" sz="2800" b="1" i="1" dirty="0" smtClean="0"/>
              <a:t> Игра «Выдувание пузырей»</a:t>
            </a:r>
          </a:p>
          <a:p>
            <a:pPr>
              <a:buNone/>
            </a:pPr>
            <a:r>
              <a:rPr lang="ru-RU" sz="2400" b="1" i="1" dirty="0" smtClean="0"/>
              <a:t>Дети я предлагаю вам самим попускать сейчас мыльные пузыри. Только баночек у меня на всех не хватит. Поэтому ребята давайте по очереди, давая возможность каждому попробовать.</a:t>
            </a:r>
          </a:p>
          <a:p>
            <a:pPr>
              <a:buNone/>
            </a:pPr>
            <a:r>
              <a:rPr lang="ru-RU" sz="2800" b="1" i="1" dirty="0" smtClean="0"/>
              <a:t>Примечание: </a:t>
            </a:r>
            <a:r>
              <a:rPr lang="ru-RU" sz="2400" b="1" i="1" dirty="0" smtClean="0"/>
              <a:t>в этом упражнении дети учатся договаривается друг с другом, соблюдать очередь.</a:t>
            </a:r>
            <a:endParaRPr lang="ru-RU" sz="2400" b="1" i="1" dirty="0"/>
          </a:p>
        </p:txBody>
      </p:sp>
      <p:pic>
        <p:nvPicPr>
          <p:cNvPr id="4098" name="Picture 2" descr="https://st3.depositphotos.com/9876904/15694/v/950/depositphotos_156944310-stock-illustration-boy-and-girl-blowing-bub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876"/>
            <a:ext cx="4805043" cy="305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2800" b="1" i="1" dirty="0" smtClean="0"/>
              <a:t>Рефлексивный этап</a:t>
            </a:r>
          </a:p>
          <a:p>
            <a:pPr>
              <a:buNone/>
            </a:pPr>
            <a:r>
              <a:rPr lang="ru-RU" sz="2800" b="1" i="1" dirty="0" smtClean="0"/>
              <a:t>                       Упражнение «Хлопки»</a:t>
            </a:r>
          </a:p>
          <a:p>
            <a:pPr>
              <a:buNone/>
            </a:pPr>
            <a:r>
              <a:rPr lang="ru-RU" sz="2400" b="1" i="1" dirty="0" smtClean="0"/>
              <a:t>Ребята какие вы молодцы, давайте друг другу похлопаем сначала одним пальчиком, затем двумя, теперь тремя, четырьмя и всеми пальчиками громко!</a:t>
            </a:r>
          </a:p>
          <a:p>
            <a:pPr>
              <a:buNone/>
            </a:pPr>
            <a:r>
              <a:rPr lang="ru-RU" sz="2400" b="1" i="1" dirty="0" smtClean="0"/>
              <a:t>          </a:t>
            </a:r>
          </a:p>
          <a:p>
            <a:pPr>
              <a:buNone/>
            </a:pPr>
            <a:r>
              <a:rPr lang="ru-RU" sz="2400" dirty="0" smtClean="0"/>
              <a:t>                 </a:t>
            </a:r>
            <a:r>
              <a:rPr lang="ru-RU" sz="2800" dirty="0" smtClean="0"/>
              <a:t> </a:t>
            </a:r>
            <a:endParaRPr lang="ru-RU" sz="2400" dirty="0"/>
          </a:p>
        </p:txBody>
      </p:sp>
      <p:sp>
        <p:nvSpPr>
          <p:cNvPr id="3074" name="AutoShape 2" descr="https://ne-kurim.ru/forum/attachments/depositphotos_92315424-stock-illustration-waving-hello-emoticon-jpg.87263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 descr="C:\Users\Админ\Desktop\3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485778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594</Words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Игровой сеанс «Мыльные пузыри»  с детьми в период адаптации к детскому саду                                                                                                                                                                педагог-психолог                                                                                                                                                         Михайленко О.Н.                                                                                                                                           «Хомутовский детский сад №1»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сеанс «Мыльные пузыри  с        </dc:title>
  <dc:creator>Админ</dc:creator>
  <cp:lastModifiedBy>Админ</cp:lastModifiedBy>
  <cp:revision>84</cp:revision>
  <dcterms:created xsi:type="dcterms:W3CDTF">2020-01-09T12:12:02Z</dcterms:created>
  <dcterms:modified xsi:type="dcterms:W3CDTF">2020-01-29T10:17:35Z</dcterms:modified>
</cp:coreProperties>
</file>